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6" r:id="rId10"/>
    <p:sldId id="267" r:id="rId11"/>
    <p:sldId id="268" r:id="rId12"/>
    <p:sldId id="269" r:id="rId13"/>
    <p:sldId id="264" r:id="rId14"/>
    <p:sldId id="265" r:id="rId15"/>
  </p:sldIdLst>
  <p:sldSz cx="14630400" cy="8229600"/>
  <p:notesSz cx="8229600" cy="1463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331597F-E2AC-47A7-9B5C-B2A1F45BD5B0}" v="32" dt="2024-11-13T03:25:44.01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009" autoAdjust="0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79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hashank semirayuru" userId="2bb1a302df506521" providerId="LiveId" clId="{C331597F-E2AC-47A7-9B5C-B2A1F45BD5B0}"/>
    <pc:docChg chg="undo custSel addSld delSld modSld">
      <pc:chgData name="shashank semirayuru" userId="2bb1a302df506521" providerId="LiveId" clId="{C331597F-E2AC-47A7-9B5C-B2A1F45BD5B0}" dt="2024-11-15T03:44:35.019" v="227" actId="47"/>
      <pc:docMkLst>
        <pc:docMk/>
      </pc:docMkLst>
      <pc:sldChg chg="delSp modSp mod">
        <pc:chgData name="shashank semirayuru" userId="2bb1a302df506521" providerId="LiveId" clId="{C331597F-E2AC-47A7-9B5C-B2A1F45BD5B0}" dt="2024-11-12T19:54:19.287" v="41" actId="313"/>
        <pc:sldMkLst>
          <pc:docMk/>
          <pc:sldMk cId="0" sldId="261"/>
        </pc:sldMkLst>
        <pc:spChg chg="mod">
          <ac:chgData name="shashank semirayuru" userId="2bb1a302df506521" providerId="LiveId" clId="{C331597F-E2AC-47A7-9B5C-B2A1F45BD5B0}" dt="2024-11-12T19:51:40.444" v="1" actId="20577"/>
          <ac:spMkLst>
            <pc:docMk/>
            <pc:sldMk cId="0" sldId="261"/>
            <ac:spMk id="7" creationId="{00000000-0000-0000-0000-000000000000}"/>
          </ac:spMkLst>
        </pc:spChg>
        <pc:spChg chg="mod">
          <ac:chgData name="shashank semirayuru" userId="2bb1a302df506521" providerId="LiveId" clId="{C331597F-E2AC-47A7-9B5C-B2A1F45BD5B0}" dt="2024-11-12T19:51:43.609" v="2" actId="20577"/>
          <ac:spMkLst>
            <pc:docMk/>
            <pc:sldMk cId="0" sldId="261"/>
            <ac:spMk id="8" creationId="{00000000-0000-0000-0000-000000000000}"/>
          </ac:spMkLst>
        </pc:spChg>
        <pc:spChg chg="mod">
          <ac:chgData name="shashank semirayuru" userId="2bb1a302df506521" providerId="LiveId" clId="{C331597F-E2AC-47A7-9B5C-B2A1F45BD5B0}" dt="2024-11-12T19:53:08.017" v="38" actId="1076"/>
          <ac:spMkLst>
            <pc:docMk/>
            <pc:sldMk cId="0" sldId="261"/>
            <ac:spMk id="10" creationId="{00000000-0000-0000-0000-000000000000}"/>
          </ac:spMkLst>
        </pc:spChg>
        <pc:spChg chg="mod">
          <ac:chgData name="shashank semirayuru" userId="2bb1a302df506521" providerId="LiveId" clId="{C331597F-E2AC-47A7-9B5C-B2A1F45BD5B0}" dt="2024-11-12T19:54:19.287" v="41" actId="313"/>
          <ac:spMkLst>
            <pc:docMk/>
            <pc:sldMk cId="0" sldId="261"/>
            <ac:spMk id="11" creationId="{00000000-0000-0000-0000-000000000000}"/>
          </ac:spMkLst>
        </pc:spChg>
        <pc:picChg chg="mod">
          <ac:chgData name="shashank semirayuru" userId="2bb1a302df506521" providerId="LiveId" clId="{C331597F-E2AC-47A7-9B5C-B2A1F45BD5B0}" dt="2024-11-12T19:51:55.659" v="3" actId="14100"/>
          <ac:picMkLst>
            <pc:docMk/>
            <pc:sldMk cId="0" sldId="261"/>
            <ac:picMk id="3" creationId="{00000000-0000-0000-0000-000000000000}"/>
          </ac:picMkLst>
        </pc:picChg>
        <pc:picChg chg="del">
          <ac:chgData name="shashank semirayuru" userId="2bb1a302df506521" providerId="LiveId" clId="{C331597F-E2AC-47A7-9B5C-B2A1F45BD5B0}" dt="2024-11-12T19:51:36.352" v="0" actId="21"/>
          <ac:picMkLst>
            <pc:docMk/>
            <pc:sldMk cId="0" sldId="261"/>
            <ac:picMk id="6" creationId="{00000000-0000-0000-0000-000000000000}"/>
          </ac:picMkLst>
        </pc:picChg>
        <pc:picChg chg="mod">
          <ac:chgData name="shashank semirayuru" userId="2bb1a302df506521" providerId="LiveId" clId="{C331597F-E2AC-47A7-9B5C-B2A1F45BD5B0}" dt="2024-11-12T19:52:01.228" v="34" actId="1037"/>
          <ac:picMkLst>
            <pc:docMk/>
            <pc:sldMk cId="0" sldId="261"/>
            <ac:picMk id="9" creationId="{00000000-0000-0000-0000-000000000000}"/>
          </ac:picMkLst>
        </pc:picChg>
      </pc:sldChg>
      <pc:sldChg chg="addSp delSp modSp mod">
        <pc:chgData name="shashank semirayuru" userId="2bb1a302df506521" providerId="LiveId" clId="{C331597F-E2AC-47A7-9B5C-B2A1F45BD5B0}" dt="2024-11-13T03:27:19.574" v="223" actId="13822"/>
        <pc:sldMkLst>
          <pc:docMk/>
          <pc:sldMk cId="0" sldId="262"/>
        </pc:sldMkLst>
        <pc:spChg chg="add del">
          <ac:chgData name="shashank semirayuru" userId="2bb1a302df506521" providerId="LiveId" clId="{C331597F-E2AC-47A7-9B5C-B2A1F45BD5B0}" dt="2024-11-13T03:07:08.651" v="90" actId="21"/>
          <ac:spMkLst>
            <pc:docMk/>
            <pc:sldMk cId="0" sldId="262"/>
            <ac:spMk id="3" creationId="{00000000-0000-0000-0000-000000000000}"/>
          </ac:spMkLst>
        </pc:spChg>
        <pc:spChg chg="add del">
          <ac:chgData name="shashank semirayuru" userId="2bb1a302df506521" providerId="LiveId" clId="{C331597F-E2AC-47A7-9B5C-B2A1F45BD5B0}" dt="2024-11-13T03:07:08.437" v="89" actId="21"/>
          <ac:spMkLst>
            <pc:docMk/>
            <pc:sldMk cId="0" sldId="262"/>
            <ac:spMk id="5" creationId="{00000000-0000-0000-0000-000000000000}"/>
          </ac:spMkLst>
        </pc:spChg>
        <pc:spChg chg="add del">
          <ac:chgData name="shashank semirayuru" userId="2bb1a302df506521" providerId="LiveId" clId="{C331597F-E2AC-47A7-9B5C-B2A1F45BD5B0}" dt="2024-11-13T03:07:11.210" v="96" actId="21"/>
          <ac:spMkLst>
            <pc:docMk/>
            <pc:sldMk cId="0" sldId="262"/>
            <ac:spMk id="6" creationId="{00000000-0000-0000-0000-000000000000}"/>
          </ac:spMkLst>
        </pc:spChg>
        <pc:spChg chg="add del">
          <ac:chgData name="shashank semirayuru" userId="2bb1a302df506521" providerId="LiveId" clId="{C331597F-E2AC-47A7-9B5C-B2A1F45BD5B0}" dt="2024-11-13T03:07:09.895" v="91" actId="21"/>
          <ac:spMkLst>
            <pc:docMk/>
            <pc:sldMk cId="0" sldId="262"/>
            <ac:spMk id="8" creationId="{00000000-0000-0000-0000-000000000000}"/>
          </ac:spMkLst>
        </pc:spChg>
        <pc:spChg chg="add del">
          <ac:chgData name="shashank semirayuru" userId="2bb1a302df506521" providerId="LiveId" clId="{C331597F-E2AC-47A7-9B5C-B2A1F45BD5B0}" dt="2024-11-13T03:07:10.157" v="92" actId="21"/>
          <ac:spMkLst>
            <pc:docMk/>
            <pc:sldMk cId="0" sldId="262"/>
            <ac:spMk id="9" creationId="{00000000-0000-0000-0000-000000000000}"/>
          </ac:spMkLst>
        </pc:spChg>
        <pc:spChg chg="add del">
          <ac:chgData name="shashank semirayuru" userId="2bb1a302df506521" providerId="LiveId" clId="{C331597F-E2AC-47A7-9B5C-B2A1F45BD5B0}" dt="2024-11-13T03:07:06.580" v="84" actId="478"/>
          <ac:spMkLst>
            <pc:docMk/>
            <pc:sldMk cId="0" sldId="262"/>
            <ac:spMk id="11" creationId="{00000000-0000-0000-0000-000000000000}"/>
          </ac:spMkLst>
        </pc:spChg>
        <pc:spChg chg="mod">
          <ac:chgData name="shashank semirayuru" userId="2bb1a302df506521" providerId="LiveId" clId="{C331597F-E2AC-47A7-9B5C-B2A1F45BD5B0}" dt="2024-11-13T03:07:05.293" v="83" actId="20577"/>
          <ac:spMkLst>
            <pc:docMk/>
            <pc:sldMk cId="0" sldId="262"/>
            <ac:spMk id="12" creationId="{00000000-0000-0000-0000-000000000000}"/>
          </ac:spMkLst>
        </pc:spChg>
        <pc:spChg chg="add del">
          <ac:chgData name="shashank semirayuru" userId="2bb1a302df506521" providerId="LiveId" clId="{C331597F-E2AC-47A7-9B5C-B2A1F45BD5B0}" dt="2024-11-13T03:07:07.871" v="86" actId="478"/>
          <ac:spMkLst>
            <pc:docMk/>
            <pc:sldMk cId="0" sldId="262"/>
            <ac:spMk id="14" creationId="{00000000-0000-0000-0000-000000000000}"/>
          </ac:spMkLst>
        </pc:spChg>
        <pc:spChg chg="add del">
          <ac:chgData name="shashank semirayuru" userId="2bb1a302df506521" providerId="LiveId" clId="{C331597F-E2AC-47A7-9B5C-B2A1F45BD5B0}" dt="2024-11-13T03:07:07.702" v="85" actId="478"/>
          <ac:spMkLst>
            <pc:docMk/>
            <pc:sldMk cId="0" sldId="262"/>
            <ac:spMk id="15" creationId="{00000000-0000-0000-0000-000000000000}"/>
          </ac:spMkLst>
        </pc:spChg>
        <pc:spChg chg="add mod">
          <ac:chgData name="shashank semirayuru" userId="2bb1a302df506521" providerId="LiveId" clId="{C331597F-E2AC-47A7-9B5C-B2A1F45BD5B0}" dt="2024-11-13T03:10:46.483" v="112" actId="1076"/>
          <ac:spMkLst>
            <pc:docMk/>
            <pc:sldMk cId="0" sldId="262"/>
            <ac:spMk id="17" creationId="{FDF8BC61-3482-946B-4BBD-5BD6F203674A}"/>
          </ac:spMkLst>
        </pc:spChg>
        <pc:spChg chg="add mod">
          <ac:chgData name="shashank semirayuru" userId="2bb1a302df506521" providerId="LiveId" clId="{C331597F-E2AC-47A7-9B5C-B2A1F45BD5B0}" dt="2024-11-13T03:19:02.761" v="143" actId="208"/>
          <ac:spMkLst>
            <pc:docMk/>
            <pc:sldMk cId="0" sldId="262"/>
            <ac:spMk id="18" creationId="{3EB86223-10A3-595C-153C-3CE367BAE634}"/>
          </ac:spMkLst>
        </pc:spChg>
        <pc:spChg chg="add mod">
          <ac:chgData name="shashank semirayuru" userId="2bb1a302df506521" providerId="LiveId" clId="{C331597F-E2AC-47A7-9B5C-B2A1F45BD5B0}" dt="2024-11-13T03:21:34.430" v="178" actId="1076"/>
          <ac:spMkLst>
            <pc:docMk/>
            <pc:sldMk cId="0" sldId="262"/>
            <ac:spMk id="20" creationId="{B822B576-E4CC-93DF-740C-EC06EBE6EB3D}"/>
          </ac:spMkLst>
        </pc:spChg>
        <pc:spChg chg="add mod">
          <ac:chgData name="shashank semirayuru" userId="2bb1a302df506521" providerId="LiveId" clId="{C331597F-E2AC-47A7-9B5C-B2A1F45BD5B0}" dt="2024-11-13T03:22:00.514" v="183" actId="113"/>
          <ac:spMkLst>
            <pc:docMk/>
            <pc:sldMk cId="0" sldId="262"/>
            <ac:spMk id="22" creationId="{7B39819F-AF04-8896-676C-71E1AC4F44AF}"/>
          </ac:spMkLst>
        </pc:spChg>
        <pc:spChg chg="add mod">
          <ac:chgData name="shashank semirayuru" userId="2bb1a302df506521" providerId="LiveId" clId="{C331597F-E2AC-47A7-9B5C-B2A1F45BD5B0}" dt="2024-11-13T03:25:40.441" v="216" actId="1076"/>
          <ac:spMkLst>
            <pc:docMk/>
            <pc:sldMk cId="0" sldId="262"/>
            <ac:spMk id="24" creationId="{7F7C2BD3-FF32-254D-FF66-C4385C5F45F5}"/>
          </ac:spMkLst>
        </pc:spChg>
        <pc:spChg chg="add mod">
          <ac:chgData name="shashank semirayuru" userId="2bb1a302df506521" providerId="LiveId" clId="{C331597F-E2AC-47A7-9B5C-B2A1F45BD5B0}" dt="2024-11-13T03:25:50.577" v="218" actId="1076"/>
          <ac:spMkLst>
            <pc:docMk/>
            <pc:sldMk cId="0" sldId="262"/>
            <ac:spMk id="26" creationId="{EDD99A2F-B36B-E9C4-9C1E-DDB6BB8D35D2}"/>
          </ac:spMkLst>
        </pc:spChg>
        <pc:picChg chg="add del">
          <ac:chgData name="shashank semirayuru" userId="2bb1a302df506521" providerId="LiveId" clId="{C331597F-E2AC-47A7-9B5C-B2A1F45BD5B0}" dt="2024-11-13T03:07:15.766" v="97" actId="21"/>
          <ac:picMkLst>
            <pc:docMk/>
            <pc:sldMk cId="0" sldId="262"/>
            <ac:picMk id="2" creationId="{00000000-0000-0000-0000-000000000000}"/>
          </ac:picMkLst>
        </pc:picChg>
        <pc:picChg chg="add del">
          <ac:chgData name="shashank semirayuru" userId="2bb1a302df506521" providerId="LiveId" clId="{C331597F-E2AC-47A7-9B5C-B2A1F45BD5B0}" dt="2024-11-13T03:07:10.406" v="93" actId="21"/>
          <ac:picMkLst>
            <pc:docMk/>
            <pc:sldMk cId="0" sldId="262"/>
            <ac:picMk id="4" creationId="{00000000-0000-0000-0000-000000000000}"/>
          </ac:picMkLst>
        </pc:picChg>
        <pc:picChg chg="add del">
          <ac:chgData name="shashank semirayuru" userId="2bb1a302df506521" providerId="LiveId" clId="{C331597F-E2AC-47A7-9B5C-B2A1F45BD5B0}" dt="2024-11-13T03:07:10.661" v="94" actId="21"/>
          <ac:picMkLst>
            <pc:docMk/>
            <pc:sldMk cId="0" sldId="262"/>
            <ac:picMk id="7" creationId="{00000000-0000-0000-0000-000000000000}"/>
          </ac:picMkLst>
        </pc:picChg>
        <pc:picChg chg="add del">
          <ac:chgData name="shashank semirayuru" userId="2bb1a302df506521" providerId="LiveId" clId="{C331597F-E2AC-47A7-9B5C-B2A1F45BD5B0}" dt="2024-11-13T03:07:08.250" v="88" actId="21"/>
          <ac:picMkLst>
            <pc:docMk/>
            <pc:sldMk cId="0" sldId="262"/>
            <ac:picMk id="10" creationId="{00000000-0000-0000-0000-000000000000}"/>
          </ac:picMkLst>
        </pc:picChg>
        <pc:picChg chg="add del">
          <ac:chgData name="shashank semirayuru" userId="2bb1a302df506521" providerId="LiveId" clId="{C331597F-E2AC-47A7-9B5C-B2A1F45BD5B0}" dt="2024-11-13T03:07:08.062" v="87" actId="21"/>
          <ac:picMkLst>
            <pc:docMk/>
            <pc:sldMk cId="0" sldId="262"/>
            <ac:picMk id="13" creationId="{00000000-0000-0000-0000-000000000000}"/>
          </ac:picMkLst>
        </pc:picChg>
        <pc:picChg chg="add mod">
          <ac:chgData name="shashank semirayuru" userId="2bb1a302df506521" providerId="LiveId" clId="{C331597F-E2AC-47A7-9B5C-B2A1F45BD5B0}" dt="2024-11-13T03:19:31.400" v="149" actId="1076"/>
          <ac:picMkLst>
            <pc:docMk/>
            <pc:sldMk cId="0" sldId="262"/>
            <ac:picMk id="1026" creationId="{BBF7D562-CAF3-03F6-A5E9-BD41145C00FE}"/>
          </ac:picMkLst>
        </pc:picChg>
        <pc:picChg chg="add">
          <ac:chgData name="shashank semirayuru" userId="2bb1a302df506521" providerId="LiveId" clId="{C331597F-E2AC-47A7-9B5C-B2A1F45BD5B0}" dt="2024-11-13T03:09:52.768" v="106"/>
          <ac:picMkLst>
            <pc:docMk/>
            <pc:sldMk cId="0" sldId="262"/>
            <ac:picMk id="1028" creationId="{8AFB0CA6-F693-265E-0303-19C15062688B}"/>
          </ac:picMkLst>
        </pc:picChg>
        <pc:picChg chg="add mod">
          <ac:chgData name="shashank semirayuru" userId="2bb1a302df506521" providerId="LiveId" clId="{C331597F-E2AC-47A7-9B5C-B2A1F45BD5B0}" dt="2024-11-13T03:25:44.016" v="217" actId="1076"/>
          <ac:picMkLst>
            <pc:docMk/>
            <pc:sldMk cId="0" sldId="262"/>
            <ac:picMk id="1030" creationId="{DFFE25A5-7A81-FF14-42E5-EAEE1A8E6EA3}"/>
          </ac:picMkLst>
        </pc:picChg>
        <pc:cxnChg chg="add">
          <ac:chgData name="shashank semirayuru" userId="2bb1a302df506521" providerId="LiveId" clId="{C331597F-E2AC-47A7-9B5C-B2A1F45BD5B0}" dt="2024-11-13T03:26:17.697" v="219" actId="11529"/>
          <ac:cxnSpMkLst>
            <pc:docMk/>
            <pc:sldMk cId="0" sldId="262"/>
            <ac:cxnSpMk id="28" creationId="{68832006-F138-6795-A4C9-2B210CFB6341}"/>
          </ac:cxnSpMkLst>
        </pc:cxnChg>
        <pc:cxnChg chg="add mod">
          <ac:chgData name="shashank semirayuru" userId="2bb1a302df506521" providerId="LiveId" clId="{C331597F-E2AC-47A7-9B5C-B2A1F45BD5B0}" dt="2024-11-13T03:27:19.574" v="223" actId="13822"/>
          <ac:cxnSpMkLst>
            <pc:docMk/>
            <pc:sldMk cId="0" sldId="262"/>
            <ac:cxnSpMk id="30" creationId="{83C6B60A-FA3F-D44D-8353-D6B99FFA27AB}"/>
          </ac:cxnSpMkLst>
        </pc:cxnChg>
      </pc:sldChg>
      <pc:sldChg chg="delSp modSp mod">
        <pc:chgData name="shashank semirayuru" userId="2bb1a302df506521" providerId="LiveId" clId="{C331597F-E2AC-47A7-9B5C-B2A1F45BD5B0}" dt="2024-11-13T02:48:13.177" v="56" actId="14100"/>
        <pc:sldMkLst>
          <pc:docMk/>
          <pc:sldMk cId="0" sldId="263"/>
        </pc:sldMkLst>
        <pc:spChg chg="del mod">
          <ac:chgData name="shashank semirayuru" userId="2bb1a302df506521" providerId="LiveId" clId="{C331597F-E2AC-47A7-9B5C-B2A1F45BD5B0}" dt="2024-11-13T02:47:02.097" v="45" actId="478"/>
          <ac:spMkLst>
            <pc:docMk/>
            <pc:sldMk cId="0" sldId="263"/>
            <ac:spMk id="8" creationId="{00000000-0000-0000-0000-000000000000}"/>
          </ac:spMkLst>
        </pc:spChg>
        <pc:spChg chg="mod">
          <ac:chgData name="shashank semirayuru" userId="2bb1a302df506521" providerId="LiveId" clId="{C331597F-E2AC-47A7-9B5C-B2A1F45BD5B0}" dt="2024-11-13T02:46:46.990" v="43" actId="20577"/>
          <ac:spMkLst>
            <pc:docMk/>
            <pc:sldMk cId="0" sldId="263"/>
            <ac:spMk id="9" creationId="{00000000-0000-0000-0000-000000000000}"/>
          </ac:spMkLst>
        </pc:spChg>
        <pc:spChg chg="mod">
          <ac:chgData name="shashank semirayuru" userId="2bb1a302df506521" providerId="LiveId" clId="{C331597F-E2AC-47A7-9B5C-B2A1F45BD5B0}" dt="2024-11-13T02:46:50.024" v="44" actId="20577"/>
          <ac:spMkLst>
            <pc:docMk/>
            <pc:sldMk cId="0" sldId="263"/>
            <ac:spMk id="10" creationId="{00000000-0000-0000-0000-000000000000}"/>
          </ac:spMkLst>
        </pc:spChg>
        <pc:spChg chg="mod">
          <ac:chgData name="shashank semirayuru" userId="2bb1a302df506521" providerId="LiveId" clId="{C331597F-E2AC-47A7-9B5C-B2A1F45BD5B0}" dt="2024-11-13T02:47:22.987" v="48" actId="1076"/>
          <ac:spMkLst>
            <pc:docMk/>
            <pc:sldMk cId="0" sldId="263"/>
            <ac:spMk id="11" creationId="{00000000-0000-0000-0000-000000000000}"/>
          </ac:spMkLst>
        </pc:spChg>
        <pc:spChg chg="mod">
          <ac:chgData name="shashank semirayuru" userId="2bb1a302df506521" providerId="LiveId" clId="{C331597F-E2AC-47A7-9B5C-B2A1F45BD5B0}" dt="2024-11-13T02:47:35.753" v="50" actId="14100"/>
          <ac:spMkLst>
            <pc:docMk/>
            <pc:sldMk cId="0" sldId="263"/>
            <ac:spMk id="12" creationId="{00000000-0000-0000-0000-000000000000}"/>
          </ac:spMkLst>
        </pc:spChg>
        <pc:spChg chg="mod">
          <ac:chgData name="shashank semirayuru" userId="2bb1a302df506521" providerId="LiveId" clId="{C331597F-E2AC-47A7-9B5C-B2A1F45BD5B0}" dt="2024-11-13T02:47:43.416" v="52" actId="14100"/>
          <ac:spMkLst>
            <pc:docMk/>
            <pc:sldMk cId="0" sldId="263"/>
            <ac:spMk id="13" creationId="{00000000-0000-0000-0000-000000000000}"/>
          </ac:spMkLst>
        </pc:spChg>
        <pc:spChg chg="mod">
          <ac:chgData name="shashank semirayuru" userId="2bb1a302df506521" providerId="LiveId" clId="{C331597F-E2AC-47A7-9B5C-B2A1F45BD5B0}" dt="2024-11-13T02:47:49.192" v="53" actId="1076"/>
          <ac:spMkLst>
            <pc:docMk/>
            <pc:sldMk cId="0" sldId="263"/>
            <ac:spMk id="14" creationId="{00000000-0000-0000-0000-000000000000}"/>
          </ac:spMkLst>
        </pc:spChg>
        <pc:spChg chg="mod">
          <ac:chgData name="shashank semirayuru" userId="2bb1a302df506521" providerId="LiveId" clId="{C331597F-E2AC-47A7-9B5C-B2A1F45BD5B0}" dt="2024-11-13T02:47:53.812" v="54" actId="14100"/>
          <ac:spMkLst>
            <pc:docMk/>
            <pc:sldMk cId="0" sldId="263"/>
            <ac:spMk id="15" creationId="{00000000-0000-0000-0000-000000000000}"/>
          </ac:spMkLst>
        </pc:spChg>
        <pc:spChg chg="mod">
          <ac:chgData name="shashank semirayuru" userId="2bb1a302df506521" providerId="LiveId" clId="{C331597F-E2AC-47A7-9B5C-B2A1F45BD5B0}" dt="2024-11-13T02:48:13.177" v="56" actId="14100"/>
          <ac:spMkLst>
            <pc:docMk/>
            <pc:sldMk cId="0" sldId="263"/>
            <ac:spMk id="16" creationId="{00000000-0000-0000-0000-000000000000}"/>
          </ac:spMkLst>
        </pc:spChg>
      </pc:sldChg>
      <pc:sldChg chg="modSp mod">
        <pc:chgData name="shashank semirayuru" userId="2bb1a302df506521" providerId="LiveId" clId="{C331597F-E2AC-47A7-9B5C-B2A1F45BD5B0}" dt="2024-11-13T02:48:27.625" v="57" actId="20577"/>
        <pc:sldMkLst>
          <pc:docMk/>
          <pc:sldMk cId="0" sldId="264"/>
        </pc:sldMkLst>
        <pc:spChg chg="mod">
          <ac:chgData name="shashank semirayuru" userId="2bb1a302df506521" providerId="LiveId" clId="{C331597F-E2AC-47A7-9B5C-B2A1F45BD5B0}" dt="2024-11-13T02:48:27.625" v="57" actId="20577"/>
          <ac:spMkLst>
            <pc:docMk/>
            <pc:sldMk cId="0" sldId="264"/>
            <ac:spMk id="13" creationId="{00000000-0000-0000-0000-000000000000}"/>
          </ac:spMkLst>
        </pc:spChg>
      </pc:sldChg>
      <pc:sldChg chg="addSp modSp new">
        <pc:chgData name="shashank semirayuru" userId="2bb1a302df506521" providerId="LiveId" clId="{C331597F-E2AC-47A7-9B5C-B2A1F45BD5B0}" dt="2024-11-13T02:53:00.765" v="66" actId="14100"/>
        <pc:sldMkLst>
          <pc:docMk/>
          <pc:sldMk cId="3332615170" sldId="265"/>
        </pc:sldMkLst>
        <pc:picChg chg="add mod">
          <ac:chgData name="shashank semirayuru" userId="2bb1a302df506521" providerId="LiveId" clId="{C331597F-E2AC-47A7-9B5C-B2A1F45BD5B0}" dt="2024-11-13T02:53:00.765" v="66" actId="14100"/>
          <ac:picMkLst>
            <pc:docMk/>
            <pc:sldMk cId="3332615170" sldId="265"/>
            <ac:picMk id="1026" creationId="{EB218E67-D656-AFB7-9C39-528BFA772638}"/>
          </ac:picMkLst>
        </pc:picChg>
      </pc:sldChg>
      <pc:sldChg chg="new del">
        <pc:chgData name="shashank semirayuru" userId="2bb1a302df506521" providerId="LiveId" clId="{C331597F-E2AC-47A7-9B5C-B2A1F45BD5B0}" dt="2024-11-13T02:48:39.025" v="59" actId="47"/>
        <pc:sldMkLst>
          <pc:docMk/>
          <pc:sldMk cId="3750634193" sldId="265"/>
        </pc:sldMkLst>
      </pc:sldChg>
      <pc:sldChg chg="addSp modSp new mod">
        <pc:chgData name="shashank semirayuru" userId="2bb1a302df506521" providerId="LiveId" clId="{C331597F-E2AC-47A7-9B5C-B2A1F45BD5B0}" dt="2024-11-13T03:16:11.326" v="119" actId="14100"/>
        <pc:sldMkLst>
          <pc:docMk/>
          <pc:sldMk cId="2579922816" sldId="266"/>
        </pc:sldMkLst>
        <pc:picChg chg="add mod">
          <ac:chgData name="shashank semirayuru" userId="2bb1a302df506521" providerId="LiveId" clId="{C331597F-E2AC-47A7-9B5C-B2A1F45BD5B0}" dt="2024-11-13T03:16:11.326" v="119" actId="14100"/>
          <ac:picMkLst>
            <pc:docMk/>
            <pc:sldMk cId="2579922816" sldId="266"/>
            <ac:picMk id="3" creationId="{51F02288-ACA6-5F89-9168-5A87CB49CA0C}"/>
          </ac:picMkLst>
        </pc:picChg>
      </pc:sldChg>
      <pc:sldChg chg="new del">
        <pc:chgData name="shashank semirayuru" userId="2bb1a302df506521" providerId="LiveId" clId="{C331597F-E2AC-47A7-9B5C-B2A1F45BD5B0}" dt="2024-11-13T03:07:05.019" v="82" actId="680"/>
        <pc:sldMkLst>
          <pc:docMk/>
          <pc:sldMk cId="4062782967" sldId="266"/>
        </pc:sldMkLst>
      </pc:sldChg>
      <pc:sldChg chg="addSp modSp new mod">
        <pc:chgData name="shashank semirayuru" userId="2bb1a302df506521" providerId="LiveId" clId="{C331597F-E2AC-47A7-9B5C-B2A1F45BD5B0}" dt="2024-11-13T03:16:53.203" v="127" actId="14100"/>
        <pc:sldMkLst>
          <pc:docMk/>
          <pc:sldMk cId="3897726524" sldId="267"/>
        </pc:sldMkLst>
        <pc:picChg chg="add mod">
          <ac:chgData name="shashank semirayuru" userId="2bb1a302df506521" providerId="LiveId" clId="{C331597F-E2AC-47A7-9B5C-B2A1F45BD5B0}" dt="2024-11-13T03:16:53.203" v="127" actId="14100"/>
          <ac:picMkLst>
            <pc:docMk/>
            <pc:sldMk cId="3897726524" sldId="267"/>
            <ac:picMk id="3" creationId="{B75A7BC3-D18A-E39D-21AF-ACBA27DC94A1}"/>
          </ac:picMkLst>
        </pc:picChg>
      </pc:sldChg>
      <pc:sldChg chg="addSp modSp new mod">
        <pc:chgData name="shashank semirayuru" userId="2bb1a302df506521" providerId="LiveId" clId="{C331597F-E2AC-47A7-9B5C-B2A1F45BD5B0}" dt="2024-11-13T03:17:27.261" v="133" actId="14100"/>
        <pc:sldMkLst>
          <pc:docMk/>
          <pc:sldMk cId="3251035631" sldId="268"/>
        </pc:sldMkLst>
        <pc:picChg chg="add mod">
          <ac:chgData name="shashank semirayuru" userId="2bb1a302df506521" providerId="LiveId" clId="{C331597F-E2AC-47A7-9B5C-B2A1F45BD5B0}" dt="2024-11-13T03:17:27.261" v="133" actId="14100"/>
          <ac:picMkLst>
            <pc:docMk/>
            <pc:sldMk cId="3251035631" sldId="268"/>
            <ac:picMk id="3" creationId="{1C787E30-07E3-9494-BB8F-5B0B893979AA}"/>
          </ac:picMkLst>
        </pc:picChg>
      </pc:sldChg>
      <pc:sldChg chg="addSp modSp new mod">
        <pc:chgData name="shashank semirayuru" userId="2bb1a302df506521" providerId="LiveId" clId="{C331597F-E2AC-47A7-9B5C-B2A1F45BD5B0}" dt="2024-11-13T03:18:02.044" v="140" actId="14100"/>
        <pc:sldMkLst>
          <pc:docMk/>
          <pc:sldMk cId="1069080417" sldId="269"/>
        </pc:sldMkLst>
        <pc:picChg chg="add mod">
          <ac:chgData name="shashank semirayuru" userId="2bb1a302df506521" providerId="LiveId" clId="{C331597F-E2AC-47A7-9B5C-B2A1F45BD5B0}" dt="2024-11-13T03:18:02.044" v="140" actId="14100"/>
          <ac:picMkLst>
            <pc:docMk/>
            <pc:sldMk cId="1069080417" sldId="269"/>
            <ac:picMk id="3" creationId="{9D2CE413-239B-FD57-40FB-8B836720151E}"/>
          </ac:picMkLst>
        </pc:picChg>
      </pc:sldChg>
      <pc:sldChg chg="new del">
        <pc:chgData name="shashank semirayuru" userId="2bb1a302df506521" providerId="LiveId" clId="{C331597F-E2AC-47A7-9B5C-B2A1F45BD5B0}" dt="2024-11-15T03:44:34.276" v="226" actId="47"/>
        <pc:sldMkLst>
          <pc:docMk/>
          <pc:sldMk cId="1494276137" sldId="270"/>
        </pc:sldMkLst>
      </pc:sldChg>
      <pc:sldChg chg="new del">
        <pc:chgData name="shashank semirayuru" userId="2bb1a302df506521" providerId="LiveId" clId="{C331597F-E2AC-47A7-9B5C-B2A1F45BD5B0}" dt="2024-11-15T03:44:35.019" v="227" actId="47"/>
        <pc:sldMkLst>
          <pc:docMk/>
          <pc:sldMk cId="1755749550" sldId="271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511870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837724" y="2045137"/>
            <a:ext cx="7468553" cy="1943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650"/>
              </a:lnSpc>
              <a:buNone/>
            </a:pPr>
            <a:endParaRPr lang="en-US" sz="6100" dirty="0"/>
          </a:p>
        </p:txBody>
      </p:sp>
      <p:sp>
        <p:nvSpPr>
          <p:cNvPr id="4" name="Text 1"/>
          <p:cNvSpPr/>
          <p:nvPr/>
        </p:nvSpPr>
        <p:spPr>
          <a:xfrm>
            <a:off x="837724" y="4347210"/>
            <a:ext cx="746855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endParaRPr lang="en-US" sz="1850" dirty="0"/>
          </a:p>
        </p:txBody>
      </p:sp>
      <p:sp>
        <p:nvSpPr>
          <p:cNvPr id="5" name="Shape 2"/>
          <p:cNvSpPr/>
          <p:nvPr/>
        </p:nvSpPr>
        <p:spPr>
          <a:xfrm>
            <a:off x="837724" y="5783342"/>
            <a:ext cx="382905" cy="382905"/>
          </a:xfrm>
          <a:prstGeom prst="roundRect">
            <a:avLst>
              <a:gd name="adj" fmla="val 23878209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1340287" y="5765483"/>
            <a:ext cx="2778562" cy="418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endParaRPr lang="en-US" sz="2350" dirty="0"/>
          </a:p>
        </p:txBody>
      </p:sp>
      <p:sp>
        <p:nvSpPr>
          <p:cNvPr id="9" name="Google Shape;49;p5">
            <a:extLst>
              <a:ext uri="{FF2B5EF4-FFF2-40B4-BE49-F238E27FC236}">
                <a16:creationId xmlns:a16="http://schemas.microsoft.com/office/drawing/2014/main" id="{FEA9970C-E334-4892-B5AE-79ED1A4430DB}"/>
              </a:ext>
            </a:extLst>
          </p:cNvPr>
          <p:cNvSpPr txBox="1">
            <a:spLocks noGrp="1"/>
          </p:cNvSpPr>
          <p:nvPr/>
        </p:nvSpPr>
        <p:spPr>
          <a:xfrm>
            <a:off x="837724" y="2421790"/>
            <a:ext cx="12829508" cy="15590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spcFirstLastPara="1" vert="horz" wrap="square" lIns="91425" tIns="45700" rIns="91425" bIns="4570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lvl="0" algn="ctr">
              <a:lnSpc>
                <a:spcPct val="90000"/>
              </a:lnSpc>
              <a:spcBef>
                <a:spcPts val="0"/>
              </a:spcBef>
              <a:buClr>
                <a:srgbClr val="FF0000"/>
              </a:buClr>
              <a:buSzPts val="4400"/>
            </a:pP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  <a:sym typeface="Times New Roman"/>
              </a:rPr>
              <a:t>THE ONE-STOP TRAVEL BOOKING PLATFROM </a:t>
            </a:r>
            <a:br>
              <a:rPr lang="en-US" sz="3600" dirty="0">
                <a:solidFill>
                  <a:schemeClr val="accent5">
                    <a:lumMod val="50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3600" dirty="0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CSA4309:INTERNET PROGRAMMING FOR WEB SERVICES</a:t>
            </a:r>
            <a:endParaRPr sz="3600" dirty="0">
              <a:solidFill>
                <a:schemeClr val="accen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" name="Google Shape;50;p5">
            <a:extLst>
              <a:ext uri="{FF2B5EF4-FFF2-40B4-BE49-F238E27FC236}">
                <a16:creationId xmlns:a16="http://schemas.microsoft.com/office/drawing/2014/main" id="{33969D8D-3A1E-40EA-B71A-9A031E0BA441}"/>
              </a:ext>
            </a:extLst>
          </p:cNvPr>
          <p:cNvSpPr txBox="1">
            <a:spLocks noGrp="1"/>
          </p:cNvSpPr>
          <p:nvPr/>
        </p:nvSpPr>
        <p:spPr>
          <a:xfrm>
            <a:off x="848875" y="4498391"/>
            <a:ext cx="5940304" cy="3155522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33CC"/>
              </a:buClr>
              <a:buSzPts val="1700"/>
              <a:buNone/>
            </a:pPr>
            <a:r>
              <a:rPr lang="en-US" sz="2000" b="1" i="0" u="none" dirty="0">
                <a:solidFill>
                  <a:srgbClr val="741B4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Project </a:t>
            </a:r>
            <a:r>
              <a:rPr lang="en-US" sz="2000" b="1" dirty="0">
                <a:solidFill>
                  <a:srgbClr val="741B4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Supervisor</a:t>
            </a:r>
            <a:endParaRPr sz="2000" b="1" dirty="0">
              <a:solidFill>
                <a:srgbClr val="741B47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7030A0"/>
              </a:buClr>
              <a:buSzPts val="1700"/>
              <a:buNone/>
            </a:pPr>
            <a:r>
              <a:rPr lang="en-US" sz="2000" b="1" i="0" u="none" dirty="0">
                <a:solidFill>
                  <a:schemeClr val="accent3">
                    <a:lumMod val="50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Dr</a:t>
            </a:r>
            <a:r>
              <a:rPr lang="en-US" sz="2000" b="1" dirty="0">
                <a:solidFill>
                  <a:schemeClr val="accent3">
                    <a:lumMod val="50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Jayasakthi Velmurugan K</a:t>
            </a:r>
          </a:p>
          <a:p>
            <a:pPr marL="0" lvl="0" indent="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7030A0"/>
              </a:buClr>
              <a:buSzPts val="1700"/>
              <a:buNone/>
            </a:pPr>
            <a:r>
              <a:rPr lang="en-US" sz="2000" b="1" dirty="0">
                <a:solidFill>
                  <a:schemeClr val="accent2">
                    <a:lumMod val="7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Department of  Deep Learning</a:t>
            </a:r>
          </a:p>
          <a:p>
            <a:pPr marL="0" lvl="0" indent="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7030A0"/>
              </a:buClr>
              <a:buSzPts val="1700"/>
              <a:buNone/>
            </a:pPr>
            <a:endParaRPr lang="en-US" sz="2000" b="1" dirty="0">
              <a:solidFill>
                <a:srgbClr val="00B05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</a:pPr>
            <a:r>
              <a:rPr lang="en-US" sz="2000" b="1" dirty="0">
                <a:solidFill>
                  <a:srgbClr val="A60A8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Saveetha School of Engineering, </a:t>
            </a:r>
            <a:endParaRPr sz="2000" b="1" dirty="0">
              <a:solidFill>
                <a:srgbClr val="A60A8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</a:pPr>
            <a:r>
              <a:rPr lang="en-US" sz="2000" b="1" i="0" u="none" dirty="0">
                <a:solidFill>
                  <a:srgbClr val="A60A8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SIMATS</a:t>
            </a:r>
            <a:endParaRPr sz="2000" b="1" dirty="0">
              <a:solidFill>
                <a:srgbClr val="A60A8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1" name="Google Shape;51;p5">
            <a:extLst>
              <a:ext uri="{FF2B5EF4-FFF2-40B4-BE49-F238E27FC236}">
                <a16:creationId xmlns:a16="http://schemas.microsoft.com/office/drawing/2014/main" id="{9B0944BE-96C6-4161-B67A-A6B8A29E35C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8239" r="8204"/>
          <a:stretch/>
        </p:blipFill>
        <p:spPr>
          <a:xfrm>
            <a:off x="597408" y="575687"/>
            <a:ext cx="13195268" cy="1559043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52;p5">
            <a:extLst>
              <a:ext uri="{FF2B5EF4-FFF2-40B4-BE49-F238E27FC236}">
                <a16:creationId xmlns:a16="http://schemas.microsoft.com/office/drawing/2014/main" id="{11AB7623-9A6C-4D37-9A2C-4A02DCE91AD1}"/>
              </a:ext>
            </a:extLst>
          </p:cNvPr>
          <p:cNvSpPr txBox="1"/>
          <p:nvPr/>
        </p:nvSpPr>
        <p:spPr>
          <a:xfrm>
            <a:off x="7524101" y="4498391"/>
            <a:ext cx="6143131" cy="3155522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030A0"/>
              </a:buClr>
              <a:buSzPts val="1800"/>
              <a:buFont typeface="Times New Roman"/>
              <a:buNone/>
            </a:pP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Presented By</a:t>
            </a: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030A0"/>
              </a:buClr>
              <a:buSzPts val="1800"/>
              <a:buFont typeface="Times New Roman"/>
              <a:buNone/>
            </a:pPr>
            <a:r>
              <a:rPr lang="en-US" sz="2000" b="1" i="0" u="none" strike="noStrike" cap="none" dirty="0">
                <a:solidFill>
                  <a:schemeClr val="bg2">
                    <a:lumMod val="10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S. Shashank</a:t>
            </a:r>
            <a:r>
              <a:rPr lang="en-US" sz="2000" b="1" dirty="0">
                <a:solidFill>
                  <a:schemeClr val="accent2">
                    <a:lumMod val="7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 </a:t>
            </a:r>
            <a:r>
              <a:rPr lang="en-US" sz="2000" b="1" i="0" u="none" strike="noStrike" cap="none" dirty="0">
                <a:solidFill>
                  <a:schemeClr val="accent2">
                    <a:lumMod val="7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en-US" sz="2000" b="1" dirty="0">
                <a:solidFill>
                  <a:schemeClr val="accent2">
                    <a:lumMod val="7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92210222</a:t>
            </a:r>
          </a:p>
          <a:p>
            <a:pPr>
              <a:lnSpc>
                <a:spcPct val="90000"/>
              </a:lnSpc>
              <a:spcBef>
                <a:spcPts val="1000"/>
              </a:spcBef>
              <a:buClr>
                <a:srgbClr val="7030A0"/>
              </a:buClr>
              <a:buSzPts val="1800"/>
            </a:pPr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T. Nithin babu- </a:t>
            </a:r>
            <a:r>
              <a:rPr lang="en-US" sz="2000" b="1" dirty="0">
                <a:solidFill>
                  <a:schemeClr val="accent2">
                    <a:lumMod val="7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192211114</a:t>
            </a: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030A0"/>
              </a:buClr>
              <a:buSzPts val="1800"/>
              <a:buFont typeface="Times New Roman"/>
              <a:buNone/>
            </a:pPr>
            <a:r>
              <a:rPr lang="en-US" sz="2000" b="1" i="0" u="none" strike="noStrike" cap="none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L. Lava kumar- </a:t>
            </a:r>
            <a:r>
              <a:rPr lang="en-US" sz="2000" b="1" i="0" u="none" strike="noStrike" cap="none" dirty="0">
                <a:solidFill>
                  <a:schemeClr val="accent2">
                    <a:lumMod val="7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en-US" sz="2000" b="1" dirty="0">
                <a:solidFill>
                  <a:schemeClr val="accent2">
                    <a:lumMod val="7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92211006</a:t>
            </a: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030A0"/>
              </a:buClr>
              <a:buSzPts val="1800"/>
              <a:buFont typeface="Times New Roman"/>
              <a:buNone/>
            </a:pPr>
            <a:r>
              <a:rPr lang="en-US" sz="2000" b="1" dirty="0">
                <a:solidFill>
                  <a:schemeClr val="accent4">
                    <a:lumMod val="7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Saveetha School of Engineering,</a:t>
            </a:r>
            <a:endParaRPr sz="2000" b="1" dirty="0">
              <a:solidFill>
                <a:schemeClr val="accent4">
                  <a:lumMod val="75000"/>
                </a:schemeClr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030A0"/>
              </a:buClr>
              <a:buSzPts val="1800"/>
              <a:buFont typeface="Times New Roman"/>
              <a:buNone/>
            </a:pPr>
            <a:r>
              <a:rPr lang="en-US" sz="2000" b="1" dirty="0">
                <a:solidFill>
                  <a:schemeClr val="accent4">
                    <a:lumMod val="7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SIMATS</a:t>
            </a:r>
            <a:endParaRPr sz="2000" b="1" dirty="0">
              <a:solidFill>
                <a:schemeClr val="accent4">
                  <a:lumMod val="75000"/>
                </a:schemeClr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" name="TextBox 3">
            <a:extLst>
              <a:ext uri="{FF2B5EF4-FFF2-40B4-BE49-F238E27FC236}">
                <a16:creationId xmlns:a16="http://schemas.microsoft.com/office/drawing/2014/main" id="{4C6F1FAA-53DE-7FED-9B0A-D98ECF9B4E41}"/>
              </a:ext>
            </a:extLst>
          </p:cNvPr>
          <p:cNvSpPr txBox="1"/>
          <p:nvPr/>
        </p:nvSpPr>
        <p:spPr>
          <a:xfrm>
            <a:off x="6903645" y="3702708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BB5C529-9D61-4DF9-999B-41DB170B7BAC}"/>
              </a:ext>
            </a:extLst>
          </p:cNvPr>
          <p:cNvSpPr txBox="1"/>
          <p:nvPr/>
        </p:nvSpPr>
        <p:spPr>
          <a:xfrm>
            <a:off x="12813792" y="7790688"/>
            <a:ext cx="1816608" cy="37337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75A7BC3-D18A-E39D-21AF-ACBA27DC94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46304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7265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C787E30-07E3-9494-BB8F-5B0B893979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0356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D2CE413-239B-FD57-40FB-8B83672015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0804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48640" y="658368"/>
            <a:ext cx="7497723" cy="772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600"/>
              </a:lnSpc>
              <a:buNone/>
            </a:pPr>
            <a:r>
              <a:rPr lang="en-US" sz="4400" b="1" kern="0" spc="-74" dirty="0">
                <a:solidFill>
                  <a:srgbClr val="D73AD7"/>
                </a:solidFill>
                <a:latin typeface="Times New Roman" panose="02020603050405020304" pitchFamily="18" charset="0"/>
                <a:ea typeface="Source Serif Pro Semi Bold" pitchFamily="34" charset="-122"/>
                <a:cs typeface="Times New Roman" panose="02020603050405020304" pitchFamily="18" charset="0"/>
              </a:rPr>
              <a:t>Conclusion &amp; Future Enhancements</a:t>
            </a:r>
            <a:endParaRPr 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778" y="1730335"/>
            <a:ext cx="998339" cy="159734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996559" y="1930003"/>
            <a:ext cx="3278862" cy="2936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200" b="1" kern="0" spc="-37" dirty="0">
                <a:solidFill>
                  <a:srgbClr val="272525"/>
                </a:solidFill>
                <a:latin typeface="Times New Roman" panose="02020603050405020304" pitchFamily="18" charset="0"/>
                <a:ea typeface="Source Serif Pro Semi Bold" pitchFamily="34" charset="-122"/>
                <a:cs typeface="Times New Roman" panose="02020603050405020304" pitchFamily="18" charset="0"/>
              </a:rPr>
              <a:t>Comprehensive Travel Solutions</a:t>
            </a:r>
            <a:endParaRPr lang="en-US" sz="2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1996559" y="2343388"/>
            <a:ext cx="6448663" cy="6388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kern="0" spc="-31" dirty="0">
                <a:solidFill>
                  <a:srgbClr val="272525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Our platform streamlines the entire travel booking process, from flights to accommodations and beyond.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778" y="3327678"/>
            <a:ext cx="998339" cy="159734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996559" y="3527346"/>
            <a:ext cx="2614374" cy="2936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200" b="1" kern="0" spc="-37" dirty="0">
                <a:solidFill>
                  <a:srgbClr val="272525"/>
                </a:solidFill>
                <a:latin typeface="Times New Roman" panose="02020603050405020304" pitchFamily="18" charset="0"/>
                <a:ea typeface="Source Serif Pro Semi Bold" pitchFamily="34" charset="-122"/>
                <a:cs typeface="Times New Roman" panose="02020603050405020304" pitchFamily="18" charset="0"/>
              </a:rPr>
              <a:t>Personalized Experiences</a:t>
            </a:r>
            <a:endParaRPr lang="en-US" sz="2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4"/>
          <p:cNvSpPr/>
          <p:nvPr/>
        </p:nvSpPr>
        <p:spPr>
          <a:xfrm>
            <a:off x="1996559" y="3940731"/>
            <a:ext cx="6448663" cy="6388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kern="0" spc="-31" dirty="0">
                <a:solidFill>
                  <a:srgbClr val="272525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Leveraging advanced technologies, we provide tailored recommendations to enhance your travel journey.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8778" y="4925020"/>
            <a:ext cx="998339" cy="159734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996559" y="5124688"/>
            <a:ext cx="2636758" cy="2936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200" b="1" kern="0" spc="-37" dirty="0">
                <a:solidFill>
                  <a:srgbClr val="272525"/>
                </a:solidFill>
                <a:latin typeface="Times New Roman" panose="02020603050405020304" pitchFamily="18" charset="0"/>
                <a:ea typeface="Source Serif Pro Semi Bold" pitchFamily="34" charset="-122"/>
                <a:cs typeface="Times New Roman" panose="02020603050405020304" pitchFamily="18" charset="0"/>
              </a:rPr>
              <a:t>Continuous Improvement</a:t>
            </a:r>
            <a:endParaRPr lang="en-US" sz="2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6"/>
          <p:cNvSpPr/>
          <p:nvPr/>
        </p:nvSpPr>
        <p:spPr>
          <a:xfrm>
            <a:off x="1996559" y="5538073"/>
            <a:ext cx="6448663" cy="6388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kern="0" spc="-31" dirty="0">
                <a:solidFill>
                  <a:srgbClr val="272525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We're committed to regularly updating and enhancing our platform to meet the evolving needs of our users.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 7"/>
          <p:cNvSpPr/>
          <p:nvPr/>
        </p:nvSpPr>
        <p:spPr>
          <a:xfrm>
            <a:off x="698778" y="6746915"/>
            <a:ext cx="7746444" cy="6388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hank You Slide 01 PowerPoint Template">
            <a:extLst>
              <a:ext uri="{FF2B5EF4-FFF2-40B4-BE49-F238E27FC236}">
                <a16:creationId xmlns:a16="http://schemas.microsoft.com/office/drawing/2014/main" id="{EB218E67-D656-AFB7-9C39-528BFA7726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630400" cy="822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26151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182291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b="1" kern="0" spc="-89" dirty="0">
                <a:solidFill>
                  <a:srgbClr val="D73AD7"/>
                </a:solidFill>
                <a:latin typeface="Times New Roman" panose="02020603050405020304" pitchFamily="18" charset="0"/>
                <a:ea typeface="Source Serif Pro Semi Bold" pitchFamily="34" charset="-122"/>
                <a:cs typeface="Times New Roman" panose="02020603050405020304" pitchFamily="18" charset="0"/>
              </a:rPr>
              <a:t>Introduction</a:t>
            </a:r>
            <a:endParaRPr 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6324124" y="2514481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08909" y="2614732"/>
            <a:ext cx="168950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kern="0" spc="-53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7101959" y="2514481"/>
            <a:ext cx="2836783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kern="0" spc="-44" dirty="0">
                <a:solidFill>
                  <a:srgbClr val="272525"/>
                </a:solidFill>
                <a:latin typeface="Times New Roman" panose="02020603050405020304" pitchFamily="18" charset="0"/>
                <a:ea typeface="Source Serif Pro Semi Bold" pitchFamily="34" charset="-122"/>
                <a:cs typeface="Times New Roman" panose="02020603050405020304" pitchFamily="18" charset="0"/>
              </a:rPr>
              <a:t>Comprehensive Travel Solutions</a:t>
            </a:r>
            <a:endParaRPr lang="en-US" sz="2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7014117" y="3361968"/>
            <a:ext cx="3163941" cy="1915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000" kern="0" spc="-38" dirty="0">
                <a:solidFill>
                  <a:srgbClr val="272525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Our platform offers travel services for flights, trains, and buses. TRAVELBUDDY.com makes it easy to plan and book trips using different types of transport all in one place.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hape 5"/>
          <p:cNvSpPr/>
          <p:nvPr/>
        </p:nvSpPr>
        <p:spPr>
          <a:xfrm>
            <a:off x="10178058" y="2514481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0362843" y="2614732"/>
            <a:ext cx="168950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kern="0" spc="-53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0955893" y="2514481"/>
            <a:ext cx="2836783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kern="0" spc="-44" dirty="0">
                <a:solidFill>
                  <a:srgbClr val="272525"/>
                </a:solidFill>
                <a:latin typeface="Times New Roman" panose="02020603050405020304" pitchFamily="18" charset="0"/>
                <a:ea typeface="Source Serif Pro Semi Bold" pitchFamily="34" charset="-122"/>
                <a:cs typeface="Times New Roman" panose="02020603050405020304" pitchFamily="18" charset="0"/>
              </a:rPr>
              <a:t>Personalized Recommendations</a:t>
            </a:r>
            <a:endParaRPr lang="en-US" sz="2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10955893" y="3361968"/>
            <a:ext cx="2836783" cy="1915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000" kern="0" spc="-38" dirty="0">
                <a:solidFill>
                  <a:srgbClr val="272525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Tailored suggestions based on your preferences and travel history ensure a seamless and customized experience.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Shape 9"/>
          <p:cNvSpPr/>
          <p:nvPr/>
        </p:nvSpPr>
        <p:spPr>
          <a:xfrm>
            <a:off x="6324124" y="5785604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508909" y="5885855"/>
            <a:ext cx="168950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kern="0" spc="-53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7101959" y="5785604"/>
            <a:ext cx="2842736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kern="0" spc="-44" dirty="0">
                <a:solidFill>
                  <a:srgbClr val="272525"/>
                </a:solidFill>
                <a:latin typeface="Times New Roman" panose="02020603050405020304" pitchFamily="18" charset="0"/>
                <a:ea typeface="Source Serif Pro Semi Bold" pitchFamily="34" charset="-122"/>
                <a:cs typeface="Times New Roman" panose="02020603050405020304" pitchFamily="18" charset="0"/>
              </a:rPr>
              <a:t>Intuitive User Interface</a:t>
            </a:r>
            <a:endParaRPr lang="en-US" sz="2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7101959" y="6281142"/>
            <a:ext cx="669071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000" kern="0" spc="-38" dirty="0">
                <a:solidFill>
                  <a:srgbClr val="272525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Our user-friendly design simplifies the booking process, providing a smooth and efficient experience.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34B92C9-7E27-4063-A81E-EE7073D6DD9A}"/>
              </a:ext>
            </a:extLst>
          </p:cNvPr>
          <p:cNvSpPr txBox="1"/>
          <p:nvPr/>
        </p:nvSpPr>
        <p:spPr>
          <a:xfrm>
            <a:off x="12765024" y="7754112"/>
            <a:ext cx="176784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41817" y="723855"/>
            <a:ext cx="6128397" cy="12024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b="1" kern="0" spc="-89" dirty="0">
                <a:solidFill>
                  <a:srgbClr val="D73AD7"/>
                </a:solidFill>
                <a:latin typeface="Times New Roman" panose="02020603050405020304" pitchFamily="18" charset="0"/>
                <a:ea typeface="Source Serif Pro Semi Bold" pitchFamily="34" charset="-122"/>
                <a:cs typeface="Times New Roman" panose="02020603050405020304" pitchFamily="18" charset="0"/>
              </a:rPr>
              <a:t>Aim &amp; Objectives</a:t>
            </a:r>
          </a:p>
          <a:p>
            <a:pPr marL="0" indent="0">
              <a:lnSpc>
                <a:spcPts val="5500"/>
              </a:lnSpc>
              <a:buNone/>
            </a:pPr>
            <a:endParaRPr lang="en-US" sz="4400" kern="0" spc="-89" dirty="0">
              <a:solidFill>
                <a:srgbClr val="D73AD7"/>
              </a:solidFill>
              <a:latin typeface="Source Serif Pro Semi Bold" pitchFamily="34" charset="0"/>
              <a:ea typeface="Source Serif Pro Semi Bold" pitchFamily="34" charset="-122"/>
            </a:endParaRPr>
          </a:p>
          <a:p>
            <a:pPr marL="0" indent="0">
              <a:lnSpc>
                <a:spcPts val="5500"/>
              </a:lnSpc>
              <a:buNone/>
            </a:pPr>
            <a:endParaRPr lang="en-US" sz="4400" kern="0" spc="-89" dirty="0">
              <a:solidFill>
                <a:srgbClr val="D73AD7"/>
              </a:solidFill>
              <a:latin typeface="Source Serif Pro Semi Bold" pitchFamily="34" charset="0"/>
              <a:ea typeface="Source Serif Pro Semi Bold" pitchFamily="34" charset="-122"/>
            </a:endParaRPr>
          </a:p>
          <a:p>
            <a:pPr marL="0" indent="0">
              <a:lnSpc>
                <a:spcPts val="5500"/>
              </a:lnSpc>
              <a:buNone/>
            </a:pPr>
            <a:endParaRPr lang="en-US" sz="4400" kern="0" spc="-89" dirty="0">
              <a:solidFill>
                <a:srgbClr val="D73AD7"/>
              </a:solidFill>
              <a:latin typeface="Source Serif Pro Semi Bold" pitchFamily="34" charset="0"/>
              <a:ea typeface="Source Serif Pro Semi Bold" pitchFamily="34" charset="-122"/>
            </a:endParaRPr>
          </a:p>
          <a:p>
            <a:pPr marL="0" indent="0">
              <a:lnSpc>
                <a:spcPts val="5500"/>
              </a:lnSpc>
              <a:buNone/>
            </a:pPr>
            <a:endParaRPr lang="en-US" sz="4400" kern="0" spc="-89" dirty="0">
              <a:solidFill>
                <a:srgbClr val="D73AD7"/>
              </a:solidFill>
              <a:latin typeface="Source Serif Pro Semi Bold" pitchFamily="34" charset="0"/>
              <a:ea typeface="Source Serif Pro Semi Bold" pitchFamily="34" charset="-122"/>
            </a:endParaRPr>
          </a:p>
          <a:p>
            <a:pPr marL="0" indent="0">
              <a:lnSpc>
                <a:spcPts val="5500"/>
              </a:lnSpc>
              <a:buNone/>
            </a:pPr>
            <a:endParaRPr lang="en-US" sz="4400" kern="0" spc="-89" dirty="0">
              <a:solidFill>
                <a:srgbClr val="D73AD7"/>
              </a:solidFill>
              <a:latin typeface="Source Serif Pro Semi Bold" pitchFamily="34" charset="0"/>
              <a:ea typeface="Source Serif Pro Semi Bold" pitchFamily="34" charset="-122"/>
            </a:endParaRPr>
          </a:p>
          <a:p>
            <a:pPr marL="0" indent="0">
              <a:lnSpc>
                <a:spcPts val="5500"/>
              </a:lnSpc>
              <a:buNone/>
            </a:pPr>
            <a:endParaRPr lang="en-US" sz="4400" kern="0" spc="-89" dirty="0">
              <a:solidFill>
                <a:srgbClr val="D73AD7"/>
              </a:solidFill>
              <a:latin typeface="Source Serif Pro Semi Bold" pitchFamily="34" charset="0"/>
              <a:ea typeface="Source Serif Pro Semi Bold" pitchFamily="34" charset="-122"/>
            </a:endParaRPr>
          </a:p>
          <a:p>
            <a:pPr marL="0" indent="0">
              <a:lnSpc>
                <a:spcPts val="5500"/>
              </a:lnSpc>
              <a:buNone/>
            </a:pPr>
            <a:endParaRPr lang="en-US" sz="4400" kern="0" spc="-89" dirty="0">
              <a:solidFill>
                <a:srgbClr val="D73AD7"/>
              </a:solidFill>
              <a:latin typeface="Source Serif Pro Semi Bold" pitchFamily="34" charset="0"/>
              <a:ea typeface="Source Serif Pro Semi Bold" pitchFamily="34" charset="-122"/>
            </a:endParaRPr>
          </a:p>
          <a:p>
            <a:pPr marL="0" indent="0">
              <a:lnSpc>
                <a:spcPts val="5500"/>
              </a:lnSpc>
              <a:buNone/>
            </a:pPr>
            <a:endParaRPr lang="en-US" sz="4400" kern="0" spc="-89" dirty="0">
              <a:solidFill>
                <a:srgbClr val="D73AD7"/>
              </a:solidFill>
              <a:latin typeface="Source Serif Pro Semi Bold" pitchFamily="34" charset="0"/>
              <a:ea typeface="Source Serif Pro Semi Bold" pitchFamily="34" charset="-122"/>
            </a:endParaRPr>
          </a:p>
          <a:p>
            <a:pPr marL="0" indent="0">
              <a:lnSpc>
                <a:spcPts val="5500"/>
              </a:lnSpc>
              <a:buNone/>
            </a:pP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648892" y="5528429"/>
            <a:ext cx="3311962" cy="5355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kern="0" spc="-44" dirty="0">
                <a:solidFill>
                  <a:srgbClr val="D73AD7"/>
                </a:solidFill>
                <a:latin typeface="Times New Roman" panose="02020603050405020304" pitchFamily="18" charset="0"/>
                <a:ea typeface="Source Serif Pro Semi Bold" pitchFamily="34" charset="-122"/>
                <a:cs typeface="Times New Roman" panose="02020603050405020304" pitchFamily="18" charset="0"/>
              </a:rPr>
              <a:t>Streamline Travel Planning</a:t>
            </a:r>
            <a:endParaRPr lang="en-US" sz="2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341817" y="6063949"/>
            <a:ext cx="4424493" cy="12024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000" kern="0" spc="-38" dirty="0">
                <a:solidFill>
                  <a:srgbClr val="272525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TRAVELBUDDY.com makes planning trips simple by allowing users to book flights, trains, and buses all in one place, quickly and easily.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5357813" y="5528429"/>
            <a:ext cx="3138845" cy="5355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kern="0" spc="-44" dirty="0">
                <a:solidFill>
                  <a:srgbClr val="D73AD7"/>
                </a:solidFill>
                <a:latin typeface="Times New Roman" panose="02020603050405020304" pitchFamily="18" charset="0"/>
                <a:ea typeface="Source Serif Pro Semi Bold" pitchFamily="34" charset="-122"/>
                <a:cs typeface="Times New Roman" panose="02020603050405020304" pitchFamily="18" charset="0"/>
              </a:rPr>
              <a:t>Enhance User Experience</a:t>
            </a:r>
            <a:endParaRPr lang="en-US" sz="2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5357813" y="6063949"/>
            <a:ext cx="3928586" cy="12024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000" kern="0" spc="-38" dirty="0">
                <a:solidFill>
                  <a:srgbClr val="272525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Offer personalized suggestions and an intuitive interface to make travel planning a breeze.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9877901" y="5528429"/>
            <a:ext cx="2816185" cy="5355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kern="0" spc="-44" dirty="0">
                <a:solidFill>
                  <a:srgbClr val="D73AD7"/>
                </a:solidFill>
                <a:latin typeface="Times New Roman" panose="02020603050405020304" pitchFamily="18" charset="0"/>
                <a:ea typeface="Source Serif Pro Semi Bold" pitchFamily="34" charset="-122"/>
                <a:cs typeface="Times New Roman" panose="02020603050405020304" pitchFamily="18" charset="0"/>
              </a:rPr>
              <a:t>Increase Efficiency</a:t>
            </a:r>
            <a:endParaRPr lang="en-US" sz="2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9893617" y="6063949"/>
            <a:ext cx="3928586" cy="12024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000" kern="0" spc="-38" dirty="0">
                <a:solidFill>
                  <a:srgbClr val="272525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Our platform saves users time by offering a fast and convenient way to book flights, trains, and buses all in one place.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Taxidio Is Your One-Stop Destination ...">
            <a:extLst>
              <a:ext uri="{FF2B5EF4-FFF2-40B4-BE49-F238E27FC236}">
                <a16:creationId xmlns:a16="http://schemas.microsoft.com/office/drawing/2014/main" id="{5ACA10A2-8930-410A-AC1B-B25C970550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2623" y="2165650"/>
            <a:ext cx="4303776" cy="3259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ransportation Booking Stock Illustrations – 13,369 Transportation Booking  Stock Illustrations, Vectors &amp; Clipart - Dreamstime">
            <a:extLst>
              <a:ext uri="{FF2B5EF4-FFF2-40B4-BE49-F238E27FC236}">
                <a16:creationId xmlns:a16="http://schemas.microsoft.com/office/drawing/2014/main" id="{EE623C53-B14F-4344-9FC5-9707C1385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817" y="2183431"/>
            <a:ext cx="4303776" cy="3273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Travel Portal Development | Travel Portal Solution | OneClick">
            <a:extLst>
              <a:ext uri="{FF2B5EF4-FFF2-40B4-BE49-F238E27FC236}">
                <a16:creationId xmlns:a16="http://schemas.microsoft.com/office/drawing/2014/main" id="{846519C1-BDF2-4A26-88FB-D52DA0E3BE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7901" y="2165650"/>
            <a:ext cx="3813715" cy="3052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FA54C7F-0936-4147-843C-C568D79CD78C}"/>
              </a:ext>
            </a:extLst>
          </p:cNvPr>
          <p:cNvSpPr txBox="1"/>
          <p:nvPr/>
        </p:nvSpPr>
        <p:spPr>
          <a:xfrm>
            <a:off x="12694086" y="7741920"/>
            <a:ext cx="1838778" cy="48768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65664" y="969526"/>
            <a:ext cx="6672620" cy="654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150"/>
              </a:lnSpc>
              <a:buNone/>
            </a:pPr>
            <a:r>
              <a:rPr lang="en-US" sz="4100" b="1" kern="0" spc="-83" dirty="0">
                <a:solidFill>
                  <a:srgbClr val="D73AD7"/>
                </a:solidFill>
                <a:latin typeface="Times New Roman" panose="02020603050405020304" pitchFamily="18" charset="0"/>
                <a:ea typeface="Source Serif Pro Semi Bold" pitchFamily="34" charset="-122"/>
                <a:cs typeface="Times New Roman" panose="02020603050405020304" pitchFamily="18" charset="0"/>
              </a:rPr>
              <a:t>Existing System &amp; Drawbacks</a:t>
            </a:r>
            <a:endParaRPr lang="en-US" sz="41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6584394" y="1958459"/>
            <a:ext cx="30480" cy="5301615"/>
          </a:xfrm>
          <a:prstGeom prst="roundRect">
            <a:avLst>
              <a:gd name="adj" fmla="val 306843"/>
            </a:avLst>
          </a:prstGeom>
          <a:solidFill>
            <a:srgbClr val="DABADD"/>
          </a:solidFill>
          <a:ln/>
        </p:spPr>
      </p:sp>
      <p:sp>
        <p:nvSpPr>
          <p:cNvPr id="5" name="Shape 2"/>
          <p:cNvSpPr/>
          <p:nvPr/>
        </p:nvSpPr>
        <p:spPr>
          <a:xfrm>
            <a:off x="6819662" y="2444234"/>
            <a:ext cx="779264" cy="30480"/>
          </a:xfrm>
          <a:prstGeom prst="roundRect">
            <a:avLst>
              <a:gd name="adj" fmla="val 306843"/>
            </a:avLst>
          </a:prstGeom>
          <a:solidFill>
            <a:srgbClr val="DABADD"/>
          </a:solidFill>
          <a:ln/>
        </p:spPr>
      </p:sp>
      <p:sp>
        <p:nvSpPr>
          <p:cNvPr id="6" name="Shape 3"/>
          <p:cNvSpPr/>
          <p:nvPr/>
        </p:nvSpPr>
        <p:spPr>
          <a:xfrm>
            <a:off x="6349127" y="2208967"/>
            <a:ext cx="501015" cy="501015"/>
          </a:xfrm>
          <a:prstGeom prst="roundRect">
            <a:avLst>
              <a:gd name="adj" fmla="val 18667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521053" y="2302312"/>
            <a:ext cx="157163" cy="3143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kern="0" spc="-5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1</a:t>
            </a:r>
            <a:endParaRPr lang="en-US" sz="2450" dirty="0"/>
          </a:p>
        </p:txBody>
      </p:sp>
      <p:sp>
        <p:nvSpPr>
          <p:cNvPr id="8" name="Text 5"/>
          <p:cNvSpPr/>
          <p:nvPr/>
        </p:nvSpPr>
        <p:spPr>
          <a:xfrm>
            <a:off x="7712868" y="2260001"/>
            <a:ext cx="2619732" cy="3274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200" b="1" kern="0" spc="-41" dirty="0">
                <a:solidFill>
                  <a:srgbClr val="272525"/>
                </a:solidFill>
                <a:latin typeface="Times New Roman" panose="02020603050405020304" pitchFamily="18" charset="0"/>
                <a:ea typeface="Source Serif Pro Semi Bold" pitchFamily="34" charset="-122"/>
                <a:cs typeface="Times New Roman" panose="02020603050405020304" pitchFamily="18" charset="0"/>
              </a:rPr>
              <a:t>Fragmented Platforms</a:t>
            </a:r>
            <a:endParaRPr lang="en-US" sz="2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7824311" y="2642116"/>
            <a:ext cx="6026825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000" kern="0" spc="-35" dirty="0">
                <a:solidFill>
                  <a:srgbClr val="272525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Travelers often have to navigate through multiple websites to book different aspects of their trip.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6819662" y="4285655"/>
            <a:ext cx="779264" cy="30480"/>
          </a:xfrm>
          <a:prstGeom prst="roundRect">
            <a:avLst>
              <a:gd name="adj" fmla="val 306843"/>
            </a:avLst>
          </a:prstGeom>
          <a:solidFill>
            <a:srgbClr val="DABADD"/>
          </a:solidFill>
          <a:ln/>
        </p:spPr>
      </p:sp>
      <p:sp>
        <p:nvSpPr>
          <p:cNvPr id="11" name="Shape 8"/>
          <p:cNvSpPr/>
          <p:nvPr/>
        </p:nvSpPr>
        <p:spPr>
          <a:xfrm>
            <a:off x="6349127" y="4050387"/>
            <a:ext cx="501015" cy="501015"/>
          </a:xfrm>
          <a:prstGeom prst="roundRect">
            <a:avLst>
              <a:gd name="adj" fmla="val 18667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521053" y="4143732"/>
            <a:ext cx="157163" cy="3143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kern="0" spc="-5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2</a:t>
            </a:r>
            <a:endParaRPr lang="en-US" sz="2450" dirty="0"/>
          </a:p>
        </p:txBody>
      </p:sp>
      <p:sp>
        <p:nvSpPr>
          <p:cNvPr id="13" name="Text 10"/>
          <p:cNvSpPr/>
          <p:nvPr/>
        </p:nvSpPr>
        <p:spPr>
          <a:xfrm>
            <a:off x="7824311" y="4022527"/>
            <a:ext cx="2655094" cy="3274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200" b="1" kern="0" spc="-41" dirty="0">
                <a:solidFill>
                  <a:srgbClr val="272525"/>
                </a:solidFill>
                <a:latin typeface="Times New Roman" panose="02020603050405020304" pitchFamily="18" charset="0"/>
                <a:ea typeface="Source Serif Pro Semi Bold" pitchFamily="34" charset="-122"/>
                <a:cs typeface="Times New Roman" panose="02020603050405020304" pitchFamily="18" charset="0"/>
              </a:rPr>
              <a:t>Lack of Personalization</a:t>
            </a:r>
            <a:endParaRPr lang="en-US" sz="2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7824311" y="4483537"/>
            <a:ext cx="6026825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000" kern="0" spc="-35" dirty="0">
                <a:solidFill>
                  <a:srgbClr val="272525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Existing systems often fail to provide tailored recommendations based on user preferences and travel history.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Shape 12"/>
          <p:cNvSpPr/>
          <p:nvPr/>
        </p:nvSpPr>
        <p:spPr>
          <a:xfrm>
            <a:off x="6819662" y="6127075"/>
            <a:ext cx="779264" cy="30480"/>
          </a:xfrm>
          <a:prstGeom prst="roundRect">
            <a:avLst>
              <a:gd name="adj" fmla="val 306843"/>
            </a:avLst>
          </a:prstGeom>
          <a:solidFill>
            <a:srgbClr val="DABADD"/>
          </a:solidFill>
          <a:ln/>
        </p:spPr>
      </p:sp>
      <p:sp>
        <p:nvSpPr>
          <p:cNvPr id="16" name="Shape 13"/>
          <p:cNvSpPr/>
          <p:nvPr/>
        </p:nvSpPr>
        <p:spPr>
          <a:xfrm>
            <a:off x="6349127" y="5891808"/>
            <a:ext cx="501015" cy="501015"/>
          </a:xfrm>
          <a:prstGeom prst="roundRect">
            <a:avLst>
              <a:gd name="adj" fmla="val 18667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6521053" y="5985153"/>
            <a:ext cx="157163" cy="3143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kern="0" spc="-5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3</a:t>
            </a:r>
            <a:endParaRPr lang="en-US" sz="2450" dirty="0"/>
          </a:p>
        </p:txBody>
      </p:sp>
      <p:sp>
        <p:nvSpPr>
          <p:cNvPr id="18" name="Text 15"/>
          <p:cNvSpPr/>
          <p:nvPr/>
        </p:nvSpPr>
        <p:spPr>
          <a:xfrm>
            <a:off x="7824311" y="5863947"/>
            <a:ext cx="2989778" cy="3274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200" b="1" kern="0" spc="-41" dirty="0">
                <a:solidFill>
                  <a:srgbClr val="272525"/>
                </a:solidFill>
                <a:latin typeface="Times New Roman" panose="02020603050405020304" pitchFamily="18" charset="0"/>
                <a:ea typeface="Source Serif Pro Semi Bold" pitchFamily="34" charset="-122"/>
                <a:cs typeface="Times New Roman" panose="02020603050405020304" pitchFamily="18" charset="0"/>
              </a:rPr>
              <a:t>Time-Consuming Booking</a:t>
            </a:r>
            <a:endParaRPr lang="en-US" sz="2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 16"/>
          <p:cNvSpPr/>
          <p:nvPr/>
        </p:nvSpPr>
        <p:spPr>
          <a:xfrm>
            <a:off x="7824311" y="6324957"/>
            <a:ext cx="6026825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000" kern="0" spc="-35" dirty="0">
                <a:solidFill>
                  <a:srgbClr val="272525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The manual process of searching, comparing, and booking various travel components can be time-consuming and frustrating.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FE071AC-9BFC-4ADF-932D-5084BEC6BA1B}"/>
              </a:ext>
            </a:extLst>
          </p:cNvPr>
          <p:cNvSpPr txBox="1"/>
          <p:nvPr/>
        </p:nvSpPr>
        <p:spPr>
          <a:xfrm>
            <a:off x="12728448" y="7717536"/>
            <a:ext cx="1780032" cy="44884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07455" y="645319"/>
            <a:ext cx="5519976" cy="6899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400" b="1" kern="0" spc="-87" dirty="0">
                <a:solidFill>
                  <a:srgbClr val="D73AD7"/>
                </a:solidFill>
                <a:latin typeface="Times New Roman" panose="02020603050405020304" pitchFamily="18" charset="0"/>
                <a:ea typeface="Source Serif Pro Semi Bold" pitchFamily="34" charset="-122"/>
                <a:cs typeface="Times New Roman" panose="02020603050405020304" pitchFamily="18" charset="0"/>
              </a:rPr>
              <a:t>Proposed System</a:t>
            </a:r>
            <a:endParaRPr 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6307455" y="1687116"/>
            <a:ext cx="3633668" cy="2816066"/>
          </a:xfrm>
          <a:prstGeom prst="roundRect">
            <a:avLst>
              <a:gd name="adj" fmla="val 3499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49628" y="1929289"/>
            <a:ext cx="2759988" cy="3449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200" b="1" kern="0" spc="-43" dirty="0">
                <a:solidFill>
                  <a:srgbClr val="272525"/>
                </a:solidFill>
                <a:latin typeface="Times New Roman" panose="02020603050405020304" pitchFamily="18" charset="0"/>
                <a:ea typeface="Source Serif Pro Semi Bold" pitchFamily="34" charset="-122"/>
                <a:cs typeface="Times New Roman" panose="02020603050405020304" pitchFamily="18" charset="0"/>
              </a:rPr>
              <a:t>Integrated Booking</a:t>
            </a:r>
            <a:endParaRPr lang="en-US" sz="2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6549628" y="2414945"/>
            <a:ext cx="3149322" cy="15011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50"/>
              </a:lnSpc>
              <a:buNone/>
            </a:pPr>
            <a:r>
              <a:rPr lang="en-US" sz="2000" kern="0" spc="-37" dirty="0">
                <a:solidFill>
                  <a:srgbClr val="272525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Our platform consolidates flight, hotel, and transportation bookings in a single, user-friendly interface.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hape 4"/>
          <p:cNvSpPr/>
          <p:nvPr/>
        </p:nvSpPr>
        <p:spPr>
          <a:xfrm>
            <a:off x="10175677" y="1687116"/>
            <a:ext cx="3633668" cy="2816066"/>
          </a:xfrm>
          <a:prstGeom prst="roundRect">
            <a:avLst>
              <a:gd name="adj" fmla="val 3499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417850" y="1929289"/>
            <a:ext cx="3149322" cy="689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200" b="1" kern="0" spc="-43" dirty="0">
                <a:solidFill>
                  <a:srgbClr val="272525"/>
                </a:solidFill>
                <a:latin typeface="Times New Roman" panose="02020603050405020304" pitchFamily="18" charset="0"/>
                <a:ea typeface="Source Serif Pro Semi Bold" pitchFamily="34" charset="-122"/>
                <a:cs typeface="Times New Roman" panose="02020603050405020304" pitchFamily="18" charset="0"/>
              </a:rPr>
              <a:t>Personalized Recommendations</a:t>
            </a:r>
            <a:endParaRPr lang="en-US" sz="2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10417850" y="2759869"/>
            <a:ext cx="3149322" cy="15011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50"/>
              </a:lnSpc>
              <a:buNone/>
            </a:pPr>
            <a:r>
              <a:rPr lang="en-US" sz="2000" kern="0" spc="-37" dirty="0">
                <a:solidFill>
                  <a:srgbClr val="272525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Leveraging AI and machine learning, we provide tailored suggestions based on your preferences and travel history.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6307455" y="4737735"/>
            <a:ext cx="3633668" cy="2846427"/>
          </a:xfrm>
          <a:prstGeom prst="roundRect">
            <a:avLst>
              <a:gd name="adj" fmla="val 3462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549628" y="4979908"/>
            <a:ext cx="2759988" cy="3449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200" b="1" kern="0" spc="-43" dirty="0">
                <a:solidFill>
                  <a:srgbClr val="272525"/>
                </a:solidFill>
                <a:latin typeface="Times New Roman" panose="02020603050405020304" pitchFamily="18" charset="0"/>
                <a:ea typeface="Source Serif Pro Semi Bold" pitchFamily="34" charset="-122"/>
                <a:cs typeface="Times New Roman" panose="02020603050405020304" pitchFamily="18" charset="0"/>
              </a:rPr>
              <a:t>Seamless Experience</a:t>
            </a:r>
            <a:endParaRPr lang="en-US" sz="2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6549628" y="5465564"/>
            <a:ext cx="3149322" cy="15011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50"/>
              </a:lnSpc>
              <a:buNone/>
            </a:pPr>
            <a:r>
              <a:rPr lang="en-US" sz="2000" kern="0" spc="-37" dirty="0">
                <a:solidFill>
                  <a:srgbClr val="272525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Our intuitive design and automated processes streamline the entire travel planning and booking journey.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Shape 10"/>
          <p:cNvSpPr/>
          <p:nvPr/>
        </p:nvSpPr>
        <p:spPr>
          <a:xfrm>
            <a:off x="10175677" y="4737735"/>
            <a:ext cx="3633668" cy="2846427"/>
          </a:xfrm>
          <a:prstGeom prst="roundRect">
            <a:avLst>
              <a:gd name="adj" fmla="val 3462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10417850" y="4979908"/>
            <a:ext cx="2759988" cy="3449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200" b="1" kern="0" spc="-43" dirty="0">
                <a:solidFill>
                  <a:srgbClr val="272525"/>
                </a:solidFill>
                <a:latin typeface="Times New Roman" panose="02020603050405020304" pitchFamily="18" charset="0"/>
                <a:ea typeface="Source Serif Pro Semi Bold" pitchFamily="34" charset="-122"/>
                <a:cs typeface="Times New Roman" panose="02020603050405020304" pitchFamily="18" charset="0"/>
              </a:rPr>
              <a:t>One-Stop Solution</a:t>
            </a:r>
            <a:endParaRPr lang="en-US" sz="2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10417850" y="5465564"/>
            <a:ext cx="3149322" cy="18764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50"/>
              </a:lnSpc>
              <a:buNone/>
            </a:pPr>
            <a:r>
              <a:rPr lang="en-US" sz="2000" kern="0" spc="-37" dirty="0">
                <a:solidFill>
                  <a:srgbClr val="272525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From flight booking to accommodation and local experiences, our platform is your comprehensive travel companion.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605A31C-BF2E-491F-8B35-5E0716FDCC07}"/>
              </a:ext>
            </a:extLst>
          </p:cNvPr>
          <p:cNvSpPr txBox="1"/>
          <p:nvPr/>
        </p:nvSpPr>
        <p:spPr>
          <a:xfrm>
            <a:off x="12777216" y="7754112"/>
            <a:ext cx="1767840" cy="47548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829057"/>
            <a:ext cx="5632490" cy="1317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b="1" kern="0" spc="-89" dirty="0">
                <a:solidFill>
                  <a:srgbClr val="D73AD7"/>
                </a:solidFill>
                <a:latin typeface="Times New Roman" panose="02020603050405020304" pitchFamily="18" charset="0"/>
                <a:ea typeface="Source Serif Pro Semi Bold" pitchFamily="34" charset="-122"/>
                <a:cs typeface="Times New Roman" panose="02020603050405020304" pitchFamily="18" charset="0"/>
              </a:rPr>
              <a:t>Block Diagram</a:t>
            </a:r>
            <a:endParaRPr 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724" y="2625090"/>
            <a:ext cx="3328392" cy="258089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37724" y="5644896"/>
            <a:ext cx="2816185" cy="536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44" dirty="0">
                <a:solidFill>
                  <a:srgbClr val="272525"/>
                </a:solidFill>
                <a:latin typeface="Times New Roman" panose="02020603050405020304" pitchFamily="18" charset="0"/>
                <a:ea typeface="Source Serif Pro Semi Bold" pitchFamily="34" charset="-122"/>
                <a:cs typeface="Times New Roman" panose="02020603050405020304" pitchFamily="18" charset="0"/>
              </a:rPr>
              <a:t>Flight Booking</a:t>
            </a:r>
            <a:endParaRPr lang="en-US" sz="2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837724" y="6181344"/>
            <a:ext cx="2969419" cy="16215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000" kern="0" spc="-38" dirty="0">
                <a:solidFill>
                  <a:srgbClr val="272525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Seamlessly book flights from a wide range of airlines and destinations.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3"/>
          <p:cNvSpPr/>
          <p:nvPr/>
        </p:nvSpPr>
        <p:spPr>
          <a:xfrm>
            <a:off x="4166116" y="5644896"/>
            <a:ext cx="2816185" cy="536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endParaRPr lang="en-US" sz="2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4"/>
          <p:cNvSpPr/>
          <p:nvPr/>
        </p:nvSpPr>
        <p:spPr>
          <a:xfrm>
            <a:off x="4166116" y="6181344"/>
            <a:ext cx="2969538" cy="16215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000" kern="0" spc="-38" dirty="0">
                <a:solidFill>
                  <a:srgbClr val="272525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3886" y="2625090"/>
            <a:ext cx="2969538" cy="2580894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5675320" y="5550185"/>
            <a:ext cx="2816185" cy="536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44" dirty="0">
                <a:solidFill>
                  <a:srgbClr val="272525"/>
                </a:solidFill>
                <a:latin typeface="Times New Roman" panose="02020603050405020304" pitchFamily="18" charset="0"/>
                <a:ea typeface="Source Serif Pro Semi Bold" pitchFamily="34" charset="-122"/>
                <a:cs typeface="Times New Roman" panose="02020603050405020304" pitchFamily="18" charset="0"/>
              </a:rPr>
              <a:t> Transportation</a:t>
            </a:r>
            <a:endParaRPr lang="en-US" sz="2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6"/>
          <p:cNvSpPr/>
          <p:nvPr/>
        </p:nvSpPr>
        <p:spPr>
          <a:xfrm>
            <a:off x="5717418" y="5931854"/>
            <a:ext cx="2969538" cy="16215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000" kern="0" spc="-38" dirty="0">
                <a:solidFill>
                  <a:srgbClr val="272525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Arrange, airport transfers, and local transportation for a complete travel experience.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23138" y="2625090"/>
            <a:ext cx="2969538" cy="2580894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0823138" y="5644896"/>
            <a:ext cx="2816185" cy="536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44" dirty="0">
                <a:solidFill>
                  <a:srgbClr val="272525"/>
                </a:solidFill>
                <a:latin typeface="Times New Roman" panose="02020603050405020304" pitchFamily="18" charset="0"/>
                <a:ea typeface="Source Serif Pro Semi Bold" pitchFamily="34" charset="-122"/>
                <a:cs typeface="Times New Roman" panose="02020603050405020304" pitchFamily="18" charset="0"/>
              </a:rPr>
              <a:t>Trip Planning</a:t>
            </a:r>
            <a:endParaRPr lang="en-US" sz="2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 8"/>
          <p:cNvSpPr/>
          <p:nvPr/>
        </p:nvSpPr>
        <p:spPr>
          <a:xfrm>
            <a:off x="10823138" y="6181344"/>
            <a:ext cx="2969538" cy="16215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000" kern="0" spc="-38" dirty="0">
                <a:solidFill>
                  <a:srgbClr val="272525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Discover and book local activities, tours, and experiences to enhance your journey.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4A0B3F7-29B8-4550-BE70-EDFC570EA16C}"/>
              </a:ext>
            </a:extLst>
          </p:cNvPr>
          <p:cNvSpPr txBox="1"/>
          <p:nvPr/>
        </p:nvSpPr>
        <p:spPr>
          <a:xfrm>
            <a:off x="12825984" y="7802880"/>
            <a:ext cx="1694688" cy="4267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80693" y="831295"/>
            <a:ext cx="5248513" cy="7964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150"/>
              </a:lnSpc>
              <a:buNone/>
            </a:pPr>
            <a:r>
              <a:rPr lang="en-US" sz="4400" b="1" kern="0" spc="-83" dirty="0">
                <a:solidFill>
                  <a:srgbClr val="D73AD7"/>
                </a:solidFill>
                <a:latin typeface="Times New Roman" panose="02020603050405020304" pitchFamily="18" charset="0"/>
                <a:ea typeface="Source Serif Pro Semi Bold" pitchFamily="34" charset="-122"/>
                <a:cs typeface="Times New Roman" panose="02020603050405020304" pitchFamily="18" charset="0"/>
              </a:rPr>
              <a:t>Techniques Used</a:t>
            </a:r>
            <a:endParaRPr 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693" y="1962269"/>
            <a:ext cx="557570" cy="55757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80693" y="2742843"/>
            <a:ext cx="2624257" cy="328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200" b="1" kern="0" spc="-41" dirty="0">
                <a:solidFill>
                  <a:srgbClr val="272525"/>
                </a:solidFill>
                <a:latin typeface="Times New Roman" panose="02020603050405020304" pitchFamily="18" charset="0"/>
                <a:ea typeface="Source Serif Pro Semi Bold" pitchFamily="34" charset="-122"/>
                <a:cs typeface="Times New Roman" panose="02020603050405020304" pitchFamily="18" charset="0"/>
              </a:rPr>
              <a:t>AI-Powered</a:t>
            </a:r>
            <a:endParaRPr lang="en-US" sz="2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780693" y="3204685"/>
            <a:ext cx="3624024" cy="15169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000" kern="0" spc="-35" dirty="0">
                <a:solidFill>
                  <a:srgbClr val="272525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Leveraging artificial intelligence to provide personalized recommendations and optimize the booking process.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9283" y="1962269"/>
            <a:ext cx="557570" cy="55757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739283" y="2742843"/>
            <a:ext cx="2624257" cy="328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200" b="1" kern="0" spc="-41" dirty="0">
                <a:solidFill>
                  <a:srgbClr val="272525"/>
                </a:solidFill>
                <a:latin typeface="Times New Roman" panose="02020603050405020304" pitchFamily="18" charset="0"/>
                <a:ea typeface="Source Serif Pro Semi Bold" pitchFamily="34" charset="-122"/>
                <a:cs typeface="Times New Roman" panose="02020603050405020304" pitchFamily="18" charset="0"/>
              </a:rPr>
              <a:t>Machine Learning</a:t>
            </a:r>
            <a:endParaRPr lang="en-US" sz="2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4"/>
          <p:cNvSpPr/>
          <p:nvPr/>
        </p:nvSpPr>
        <p:spPr>
          <a:xfrm>
            <a:off x="4739283" y="3204686"/>
            <a:ext cx="3624024" cy="1070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000" kern="0" spc="-35" dirty="0">
                <a:solidFill>
                  <a:srgbClr val="272525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Utilizing advanced algorithms to analyze user data and behaviors, enabling personalized suggestions.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0693" y="4944666"/>
            <a:ext cx="557570" cy="55757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80693" y="5725239"/>
            <a:ext cx="2624257" cy="328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200" b="1" kern="0" spc="-41" dirty="0">
                <a:solidFill>
                  <a:srgbClr val="272525"/>
                </a:solidFill>
                <a:latin typeface="Times New Roman" panose="02020603050405020304" pitchFamily="18" charset="0"/>
                <a:ea typeface="Source Serif Pro Semi Bold" pitchFamily="34" charset="-122"/>
                <a:cs typeface="Times New Roman" panose="02020603050405020304" pitchFamily="18" charset="0"/>
              </a:rPr>
              <a:t>Cloud-Based</a:t>
            </a:r>
            <a:endParaRPr lang="en-US" sz="2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6"/>
          <p:cNvSpPr/>
          <p:nvPr/>
        </p:nvSpPr>
        <p:spPr>
          <a:xfrm>
            <a:off x="780693" y="6187082"/>
            <a:ext cx="3624024" cy="15169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000" kern="0" spc="-35" dirty="0">
                <a:solidFill>
                  <a:srgbClr val="272525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Deploying our platform on a scalable and secure cloud infrastructure for optimal performance and availability.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39283" y="4944666"/>
            <a:ext cx="557570" cy="557570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4739283" y="5725239"/>
            <a:ext cx="2624257" cy="328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200" b="1" kern="0" spc="-41" dirty="0">
                <a:solidFill>
                  <a:srgbClr val="272525"/>
                </a:solidFill>
                <a:latin typeface="Times New Roman" panose="02020603050405020304" pitchFamily="18" charset="0"/>
                <a:ea typeface="Source Serif Pro Semi Bold" pitchFamily="34" charset="-122"/>
                <a:cs typeface="Times New Roman" panose="02020603050405020304" pitchFamily="18" charset="0"/>
              </a:rPr>
              <a:t>Data-Driven</a:t>
            </a:r>
            <a:endParaRPr lang="en-US" sz="2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 8"/>
          <p:cNvSpPr/>
          <p:nvPr/>
        </p:nvSpPr>
        <p:spPr>
          <a:xfrm>
            <a:off x="4739283" y="6187082"/>
            <a:ext cx="3624024" cy="16036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000" kern="0" spc="-35" dirty="0">
                <a:solidFill>
                  <a:srgbClr val="272525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Harnessing real-time data insights to continuously improve the user experience and enhance our offerings.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Download Logo, Html, Html5. Royalty-Free Stock Illustration Image - Pixabay">
            <a:extLst>
              <a:ext uri="{FF2B5EF4-FFF2-40B4-BE49-F238E27FC236}">
                <a16:creationId xmlns:a16="http://schemas.microsoft.com/office/drawing/2014/main" id="{BBF7D562-CAF3-03F6-A5E9-BD41145C00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1880" y="699232"/>
            <a:ext cx="3049945" cy="2087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DF8BC61-3482-946B-4BBD-5BD6F203674A}"/>
              </a:ext>
            </a:extLst>
          </p:cNvPr>
          <p:cNvSpPr txBox="1"/>
          <p:nvPr/>
        </p:nvSpPr>
        <p:spPr>
          <a:xfrm>
            <a:off x="8999033" y="3464400"/>
            <a:ext cx="83745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0" i="0" dirty="0">
                <a:solidFill>
                  <a:srgbClr val="EEF0FF"/>
                </a:solidFill>
                <a:effectLst/>
                <a:latin typeface="Google Sans"/>
              </a:rPr>
              <a:t>:</a:t>
            </a:r>
            <a:endParaRPr lang="en-IN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B86223-10A3-595C-153C-3CE367BAE634}"/>
              </a:ext>
            </a:extLst>
          </p:cNvPr>
          <p:cNvSpPr/>
          <p:nvPr/>
        </p:nvSpPr>
        <p:spPr>
          <a:xfrm>
            <a:off x="12846205" y="7790687"/>
            <a:ext cx="165038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822B576-E4CC-93DF-740C-EC06EBE6EB3D}"/>
              </a:ext>
            </a:extLst>
          </p:cNvPr>
          <p:cNvSpPr txBox="1"/>
          <p:nvPr/>
        </p:nvSpPr>
        <p:spPr>
          <a:xfrm>
            <a:off x="8898595" y="3204686"/>
            <a:ext cx="54864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  The backbone of web pages, structuring content with  </a:t>
            </a:r>
          </a:p>
          <a:p>
            <a:r>
              <a:rPr lang="en-IN" dirty="0"/>
              <a:t>   elements like headings, paragraphs, links, and images.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B39819F-AF04-8896-676C-71E1AC4F44AF}"/>
              </a:ext>
            </a:extLst>
          </p:cNvPr>
          <p:cNvSpPr txBox="1"/>
          <p:nvPr/>
        </p:nvSpPr>
        <p:spPr>
          <a:xfrm>
            <a:off x="9012874" y="2744537"/>
            <a:ext cx="868680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HTML</a:t>
            </a:r>
          </a:p>
        </p:txBody>
      </p:sp>
      <p:pic>
        <p:nvPicPr>
          <p:cNvPr id="1030" name="Picture 6" descr="PHP logo PNG transparent image download, size: 960x960px">
            <a:extLst>
              <a:ext uri="{FF2B5EF4-FFF2-40B4-BE49-F238E27FC236}">
                <a16:creationId xmlns:a16="http://schemas.microsoft.com/office/drawing/2014/main" id="{DFFE25A5-7A81-FF14-42E5-EAEE1A8E6E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6456" y="3919505"/>
            <a:ext cx="3253466" cy="2080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7F7C2BD3-FF32-254D-FF66-C4385C5F45F5}"/>
              </a:ext>
            </a:extLst>
          </p:cNvPr>
          <p:cNvSpPr txBox="1"/>
          <p:nvPr/>
        </p:nvSpPr>
        <p:spPr>
          <a:xfrm>
            <a:off x="8898595" y="6675550"/>
            <a:ext cx="57874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server-side scripting language used to create dynamic web pages and interact with databases.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DD99A2F-B36B-E9C4-9C1E-DDB6BB8D35D2}"/>
              </a:ext>
            </a:extLst>
          </p:cNvPr>
          <p:cNvSpPr txBox="1"/>
          <p:nvPr/>
        </p:nvSpPr>
        <p:spPr>
          <a:xfrm>
            <a:off x="8898595" y="6115822"/>
            <a:ext cx="884849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PHP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68832006-F138-6795-A4C9-2B210CFB6341}"/>
              </a:ext>
            </a:extLst>
          </p:cNvPr>
          <p:cNvCxnSpPr/>
          <p:nvPr/>
        </p:nvCxnSpPr>
        <p:spPr>
          <a:xfrm>
            <a:off x="8251902" y="0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3C6B60A-FA3F-D44D-8353-D6B99FFA27AB}"/>
              </a:ext>
            </a:extLst>
          </p:cNvPr>
          <p:cNvCxnSpPr>
            <a:cxnSpLocks/>
          </p:cNvCxnSpPr>
          <p:nvPr/>
        </p:nvCxnSpPr>
        <p:spPr>
          <a:xfrm>
            <a:off x="8519532" y="0"/>
            <a:ext cx="0" cy="822960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672703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b="1" kern="0" spc="-89" dirty="0">
                <a:solidFill>
                  <a:srgbClr val="D73AD7"/>
                </a:solidFill>
                <a:latin typeface="Times New Roman" panose="02020603050405020304" pitchFamily="18" charset="0"/>
                <a:ea typeface="Source Serif Pro Semi Bold" pitchFamily="34" charset="-122"/>
                <a:cs typeface="Times New Roman" panose="02020603050405020304" pitchFamily="18" charset="0"/>
              </a:rPr>
              <a:t>Modules</a:t>
            </a:r>
            <a:endParaRPr 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6324124" y="1735693"/>
            <a:ext cx="7468553" cy="5821204"/>
          </a:xfrm>
          <a:prstGeom prst="roundRect">
            <a:avLst>
              <a:gd name="adj" fmla="val 1727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331744" y="1743313"/>
            <a:ext cx="7453312" cy="145149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6571059" y="1894523"/>
            <a:ext cx="324421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200" b="1" kern="0" spc="-38" dirty="0">
                <a:solidFill>
                  <a:srgbClr val="272525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Flight Booking</a:t>
            </a:r>
            <a:endParaRPr lang="en-US" sz="2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10301526" y="1894523"/>
            <a:ext cx="3244215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000" kern="0" spc="-38" dirty="0">
                <a:solidFill>
                  <a:srgbClr val="272525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Comprehensive search and booking capabilities for flights across multiple airlines.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6571059" y="3346013"/>
            <a:ext cx="324421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endParaRPr lang="en-US" sz="2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10301526" y="3346013"/>
            <a:ext cx="3244215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Shape 8"/>
          <p:cNvSpPr/>
          <p:nvPr/>
        </p:nvSpPr>
        <p:spPr>
          <a:xfrm>
            <a:off x="6226112" y="3043595"/>
            <a:ext cx="7453312" cy="145149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6571059" y="3426620"/>
            <a:ext cx="3244215" cy="11490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200" b="1" kern="0" spc="-38" dirty="0">
                <a:solidFill>
                  <a:srgbClr val="272525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Transportation</a:t>
            </a:r>
            <a:endParaRPr lang="en-US" sz="2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10301526" y="3346013"/>
            <a:ext cx="3244215" cy="11566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000" kern="0" spc="-38" dirty="0">
                <a:solidFill>
                  <a:srgbClr val="272525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Seamless booking of car rentals, airport transfers, and local transportation options.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Shape 11"/>
          <p:cNvSpPr/>
          <p:nvPr/>
        </p:nvSpPr>
        <p:spPr>
          <a:xfrm>
            <a:off x="6339365" y="4928011"/>
            <a:ext cx="7453312" cy="145149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5" name="Text 12"/>
          <p:cNvSpPr/>
          <p:nvPr/>
        </p:nvSpPr>
        <p:spPr>
          <a:xfrm>
            <a:off x="6571059" y="5261134"/>
            <a:ext cx="3244215" cy="13708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200" b="1" kern="0" spc="-38" dirty="0">
                <a:solidFill>
                  <a:srgbClr val="272525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Trip Planning</a:t>
            </a:r>
            <a:endParaRPr lang="en-US" sz="2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 13"/>
          <p:cNvSpPr/>
          <p:nvPr/>
        </p:nvSpPr>
        <p:spPr>
          <a:xfrm>
            <a:off x="10301526" y="4935631"/>
            <a:ext cx="3377898" cy="13708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000" kern="0" spc="-38" dirty="0">
                <a:solidFill>
                  <a:srgbClr val="272525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Discover and book local experiences, tours, and activities to enrich your travel journey.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E52A9DD-90AB-44ED-B151-38DAC48D6AD0}"/>
              </a:ext>
            </a:extLst>
          </p:cNvPr>
          <p:cNvSpPr txBox="1"/>
          <p:nvPr/>
        </p:nvSpPr>
        <p:spPr>
          <a:xfrm>
            <a:off x="12838176" y="7754112"/>
            <a:ext cx="1682496" cy="36576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1F02288-ACA6-5F89-9168-5A87CB49CA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4807278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9228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217</TotalTime>
  <Words>617</Words>
  <Application>Microsoft Office PowerPoint</Application>
  <PresentationFormat>Custom</PresentationFormat>
  <Paragraphs>102</Paragraphs>
  <Slides>14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Google Sans</vt:lpstr>
      <vt:lpstr>Source Serif Pro Semi Bold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shashank semirayuru</cp:lastModifiedBy>
  <cp:revision>10</cp:revision>
  <dcterms:created xsi:type="dcterms:W3CDTF">2024-11-12T07:02:22Z</dcterms:created>
  <dcterms:modified xsi:type="dcterms:W3CDTF">2024-11-15T03:44:37Z</dcterms:modified>
</cp:coreProperties>
</file>